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7" r:id="rId2"/>
  </p:sldIdLst>
  <p:sldSz cx="6858000" cy="9906000" type="A4"/>
  <p:notesSz cx="6858000" cy="9144000"/>
  <p:defaultTextStyle>
    <a:defPPr>
      <a:defRPr lang="fr-FR"/>
    </a:defPPr>
    <a:lvl1pPr marL="0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400827" rtl="0" eaLnBrk="1" latinLnBrk="0" hangingPunct="1">
      <a:defRPr sz="15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339"/>
    <a:srgbClr val="F04438"/>
    <a:srgbClr val="5F7E64"/>
    <a:srgbClr val="435470"/>
    <a:srgbClr val="E9CBC9"/>
    <a:srgbClr val="A6A6A6"/>
    <a:srgbClr val="43464F"/>
    <a:srgbClr val="2A7FA0"/>
    <a:srgbClr val="BF3533"/>
    <a:srgbClr val="1E7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95" autoAdjust="0"/>
    <p:restoredTop sz="91344" autoAdjust="0"/>
  </p:normalViewPr>
  <p:slideViewPr>
    <p:cSldViewPr snapToGrid="0" snapToObjects="1">
      <p:cViewPr>
        <p:scale>
          <a:sx n="95" d="100"/>
          <a:sy n="95" d="100"/>
        </p:scale>
        <p:origin x="1380" y="-31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E60E9244-D9A2-4948-A8B9-545C195C42FF}" type="datetimeFigureOut">
              <a:rPr lang="ar-MA" smtClean="0"/>
              <a:t>15-01-1440</a:t>
            </a:fld>
            <a:endParaRPr lang="ar-M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M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3D016160-EAAB-42DA-81FB-BDD86292C248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039974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1pPr>
    <a:lvl2pPr marL="400827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2pPr>
    <a:lvl3pPr marL="801654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3pPr>
    <a:lvl4pPr marL="1202482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4pPr>
    <a:lvl5pPr marL="1603309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5pPr>
    <a:lvl6pPr marL="2004136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6pPr>
    <a:lvl7pPr marL="2404963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7pPr>
    <a:lvl8pPr marL="2805791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8pPr>
    <a:lvl9pPr marL="3206618" algn="l" defTabSz="801654" rtl="0" eaLnBrk="1" latinLnBrk="0" hangingPunct="1">
      <a:defRPr sz="10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1" y="5613401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1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2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3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4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5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4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37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29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68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0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2419" y="619126"/>
            <a:ext cx="1276350" cy="131736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369" y="619126"/>
            <a:ext cx="3714750" cy="131736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75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7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3422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8"/>
          </a:xfrm>
        </p:spPr>
        <p:txBody>
          <a:bodyPr anchor="b"/>
          <a:lstStyle>
            <a:lvl1pPr marL="0" indent="0">
              <a:buNone/>
              <a:defRPr sz="1711">
                <a:solidFill>
                  <a:schemeClr val="tx1">
                    <a:tint val="75000"/>
                  </a:schemeClr>
                </a:solidFill>
              </a:defRPr>
            </a:lvl1pPr>
            <a:lvl2pPr marL="391135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2pPr>
            <a:lvl3pPr marL="782269" indent="0">
              <a:buNone/>
              <a:defRPr sz="1369">
                <a:solidFill>
                  <a:schemeClr val="tx1">
                    <a:tint val="75000"/>
                  </a:schemeClr>
                </a:solidFill>
              </a:defRPr>
            </a:lvl3pPr>
            <a:lvl4pPr marL="1173404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4pPr>
            <a:lvl5pPr marL="156453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5pPr>
            <a:lvl6pPr marL="1955673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6pPr>
            <a:lvl7pPr marL="2346808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7pPr>
            <a:lvl8pPr marL="2737942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8pPr>
            <a:lvl9pPr marL="3129077" indent="0">
              <a:buNone/>
              <a:defRPr sz="11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93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369" y="3602391"/>
            <a:ext cx="2495550" cy="10190338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3219" y="3602391"/>
            <a:ext cx="2495550" cy="10190338"/>
          </a:xfrm>
        </p:spPr>
        <p:txBody>
          <a:bodyPr/>
          <a:lstStyle>
            <a:lvl1pPr>
              <a:defRPr sz="2395"/>
            </a:lvl1pPr>
            <a:lvl2pPr>
              <a:defRPr sz="2053"/>
            </a:lvl2pPr>
            <a:lvl3pPr>
              <a:defRPr sz="1711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9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7"/>
            <a:ext cx="3030141" cy="5707416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1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135" indent="0">
              <a:buNone/>
              <a:defRPr sz="1711" b="1"/>
            </a:lvl2pPr>
            <a:lvl3pPr marL="782269" indent="0">
              <a:buNone/>
              <a:defRPr sz="1540" b="1"/>
            </a:lvl3pPr>
            <a:lvl4pPr marL="1173404" indent="0">
              <a:buNone/>
              <a:defRPr sz="1369" b="1"/>
            </a:lvl4pPr>
            <a:lvl5pPr marL="1564538" indent="0">
              <a:buNone/>
              <a:defRPr sz="1369" b="1"/>
            </a:lvl5pPr>
            <a:lvl6pPr marL="1955673" indent="0">
              <a:buNone/>
              <a:defRPr sz="1369" b="1"/>
            </a:lvl6pPr>
            <a:lvl7pPr marL="2346808" indent="0">
              <a:buNone/>
              <a:defRPr sz="1369" b="1"/>
            </a:lvl7pPr>
            <a:lvl8pPr marL="2737942" indent="0">
              <a:buNone/>
              <a:defRPr sz="1369" b="1"/>
            </a:lvl8pPr>
            <a:lvl9pPr marL="3129077" indent="0">
              <a:buNone/>
              <a:defRPr sz="13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7"/>
            <a:ext cx="3031331" cy="5707416"/>
          </a:xfrm>
        </p:spPr>
        <p:txBody>
          <a:bodyPr/>
          <a:lstStyle>
            <a:lvl1pPr>
              <a:defRPr sz="2053"/>
            </a:lvl1pPr>
            <a:lvl2pPr>
              <a:defRPr sz="1711"/>
            </a:lvl2pPr>
            <a:lvl3pPr>
              <a:defRPr sz="1540"/>
            </a:lvl3pPr>
            <a:lvl4pPr>
              <a:defRPr sz="1369"/>
            </a:lvl4pPr>
            <a:lvl5pPr>
              <a:defRPr sz="1369"/>
            </a:lvl5pPr>
            <a:lvl6pPr>
              <a:defRPr sz="1369"/>
            </a:lvl6pPr>
            <a:lvl7pPr>
              <a:defRPr sz="1369"/>
            </a:lvl7pPr>
            <a:lvl8pPr>
              <a:defRPr sz="1369"/>
            </a:lvl8pPr>
            <a:lvl9pPr>
              <a:defRPr sz="13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79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8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15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2" cy="8454496"/>
          </a:xfrm>
        </p:spPr>
        <p:txBody>
          <a:bodyPr/>
          <a:lstStyle>
            <a:lvl1pPr>
              <a:defRPr sz="2738"/>
            </a:lvl1pPr>
            <a:lvl2pPr>
              <a:defRPr sz="2395"/>
            </a:lvl2pPr>
            <a:lvl3pPr>
              <a:defRPr sz="2053"/>
            </a:lvl3pPr>
            <a:lvl4pPr>
              <a:defRPr sz="1711"/>
            </a:lvl4pPr>
            <a:lvl5pPr>
              <a:defRPr sz="1711"/>
            </a:lvl5pPr>
            <a:lvl6pPr>
              <a:defRPr sz="1711"/>
            </a:lvl6pPr>
            <a:lvl7pPr>
              <a:defRPr sz="1711"/>
            </a:lvl7pPr>
            <a:lvl8pPr>
              <a:defRPr sz="1711"/>
            </a:lvl8pPr>
            <a:lvl9pPr>
              <a:defRPr sz="1711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44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1711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738"/>
            </a:lvl1pPr>
            <a:lvl2pPr marL="391135" indent="0">
              <a:buNone/>
              <a:defRPr sz="2395"/>
            </a:lvl2pPr>
            <a:lvl3pPr marL="782269" indent="0">
              <a:buNone/>
              <a:defRPr sz="2053"/>
            </a:lvl3pPr>
            <a:lvl4pPr marL="1173404" indent="0">
              <a:buNone/>
              <a:defRPr sz="1711"/>
            </a:lvl4pPr>
            <a:lvl5pPr marL="1564538" indent="0">
              <a:buNone/>
              <a:defRPr sz="1711"/>
            </a:lvl5pPr>
            <a:lvl6pPr marL="1955673" indent="0">
              <a:buNone/>
              <a:defRPr sz="1711"/>
            </a:lvl6pPr>
            <a:lvl7pPr marL="2346808" indent="0">
              <a:buNone/>
              <a:defRPr sz="1711"/>
            </a:lvl7pPr>
            <a:lvl8pPr marL="2737942" indent="0">
              <a:buNone/>
              <a:defRPr sz="1711"/>
            </a:lvl8pPr>
            <a:lvl9pPr marL="3129077" indent="0">
              <a:buNone/>
              <a:defRPr sz="1711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1"/>
            <a:ext cx="4114800" cy="1162579"/>
          </a:xfrm>
        </p:spPr>
        <p:txBody>
          <a:bodyPr/>
          <a:lstStyle>
            <a:lvl1pPr marL="0" indent="0">
              <a:buNone/>
              <a:defRPr sz="1198"/>
            </a:lvl1pPr>
            <a:lvl2pPr marL="391135" indent="0">
              <a:buNone/>
              <a:defRPr sz="1027"/>
            </a:lvl2pPr>
            <a:lvl3pPr marL="782269" indent="0">
              <a:buNone/>
              <a:defRPr sz="856"/>
            </a:lvl3pPr>
            <a:lvl4pPr marL="1173404" indent="0">
              <a:buNone/>
              <a:defRPr sz="770"/>
            </a:lvl4pPr>
            <a:lvl5pPr marL="1564538" indent="0">
              <a:buNone/>
              <a:defRPr sz="770"/>
            </a:lvl5pPr>
            <a:lvl6pPr marL="1955673" indent="0">
              <a:buNone/>
              <a:defRPr sz="770"/>
            </a:lvl6pPr>
            <a:lvl7pPr marL="2346808" indent="0">
              <a:buNone/>
              <a:defRPr sz="770"/>
            </a:lvl7pPr>
            <a:lvl8pPr marL="2737942" indent="0">
              <a:buNone/>
              <a:defRPr sz="770"/>
            </a:lvl8pPr>
            <a:lvl9pPr marL="3129077" indent="0">
              <a:buNone/>
              <a:defRPr sz="77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9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1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6A27C-E2F9-C140-AA96-063441F5E1DC}" type="datetimeFigureOut">
              <a:rPr lang="fr-FR" smtClean="0"/>
              <a:t>25/09/2018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1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1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829F0-9E9D-5843-8AC4-BFFFF05F26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49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1135" rtl="0" eaLnBrk="1" latinLnBrk="0" hangingPunct="1">
        <a:spcBef>
          <a:spcPct val="0"/>
        </a:spcBef>
        <a:buNone/>
        <a:defRPr sz="37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351" indent="-293351" algn="l" defTabSz="391135" rtl="0" eaLnBrk="1" latinLnBrk="0" hangingPunct="1">
        <a:spcBef>
          <a:spcPct val="20000"/>
        </a:spcBef>
        <a:buFont typeface="Arial"/>
        <a:buChar char="•"/>
        <a:defRPr sz="2738" kern="1200">
          <a:solidFill>
            <a:schemeClr val="tx1"/>
          </a:solidFill>
          <a:latin typeface="+mn-lt"/>
          <a:ea typeface="+mn-ea"/>
          <a:cs typeface="+mn-cs"/>
        </a:defRPr>
      </a:lvl1pPr>
      <a:lvl2pPr marL="635594" indent="-244459" algn="l" defTabSz="391135" rtl="0" eaLnBrk="1" latinLnBrk="0" hangingPunct="1">
        <a:spcBef>
          <a:spcPct val="20000"/>
        </a:spcBef>
        <a:buFont typeface="Arial"/>
        <a:buChar char="–"/>
        <a:defRPr sz="2395" kern="1200">
          <a:solidFill>
            <a:schemeClr val="tx1"/>
          </a:solidFill>
          <a:latin typeface="+mn-lt"/>
          <a:ea typeface="+mn-ea"/>
          <a:cs typeface="+mn-cs"/>
        </a:defRPr>
      </a:lvl2pPr>
      <a:lvl3pPr marL="977837" indent="-195567" algn="l" defTabSz="391135" rtl="0" eaLnBrk="1" latinLnBrk="0" hangingPunct="1">
        <a:spcBef>
          <a:spcPct val="20000"/>
        </a:spcBef>
        <a:buFont typeface="Arial"/>
        <a:buChar char="•"/>
        <a:defRPr sz="2053" kern="1200">
          <a:solidFill>
            <a:schemeClr val="tx1"/>
          </a:solidFill>
          <a:latin typeface="+mn-lt"/>
          <a:ea typeface="+mn-ea"/>
          <a:cs typeface="+mn-cs"/>
        </a:defRPr>
      </a:lvl3pPr>
      <a:lvl4pPr marL="1368971" indent="-195567" algn="l" defTabSz="391135" rtl="0" eaLnBrk="1" latinLnBrk="0" hangingPunct="1">
        <a:spcBef>
          <a:spcPct val="20000"/>
        </a:spcBef>
        <a:buFont typeface="Arial"/>
        <a:buChar char="–"/>
        <a:defRPr sz="1711" kern="1200">
          <a:solidFill>
            <a:schemeClr val="tx1"/>
          </a:solidFill>
          <a:latin typeface="+mn-lt"/>
          <a:ea typeface="+mn-ea"/>
          <a:cs typeface="+mn-cs"/>
        </a:defRPr>
      </a:lvl4pPr>
      <a:lvl5pPr marL="1760106" indent="-195567" algn="l" defTabSz="391135" rtl="0" eaLnBrk="1" latinLnBrk="0" hangingPunct="1">
        <a:spcBef>
          <a:spcPct val="20000"/>
        </a:spcBef>
        <a:buFont typeface="Arial"/>
        <a:buChar char="»"/>
        <a:defRPr sz="1711" kern="1200">
          <a:solidFill>
            <a:schemeClr val="tx1"/>
          </a:solidFill>
          <a:latin typeface="+mn-lt"/>
          <a:ea typeface="+mn-ea"/>
          <a:cs typeface="+mn-cs"/>
        </a:defRPr>
      </a:lvl5pPr>
      <a:lvl6pPr marL="215124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6pPr>
      <a:lvl7pPr marL="2542375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7pPr>
      <a:lvl8pPr marL="2933510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8pPr>
      <a:lvl9pPr marL="3324644" indent="-195567" algn="l" defTabSz="391135" rtl="0" eaLnBrk="1" latinLnBrk="0" hangingPunct="1">
        <a:spcBef>
          <a:spcPct val="20000"/>
        </a:spcBef>
        <a:buFont typeface="Arial"/>
        <a:buChar char="•"/>
        <a:defRPr sz="17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91135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2pPr>
      <a:lvl3pPr marL="782269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04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3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5pPr>
      <a:lvl6pPr marL="1955673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08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7pPr>
      <a:lvl8pPr marL="2737942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8pPr>
      <a:lvl9pPr marL="3129077" algn="l" defTabSz="391135" rtl="0" eaLnBrk="1" latinLnBrk="0" hangingPunct="1">
        <a:defRPr sz="1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A84B700-A4BC-4B20-9F47-DAC8A21E17EF}"/>
              </a:ext>
            </a:extLst>
          </p:cNvPr>
          <p:cNvCxnSpPr>
            <a:cxnSpLocks/>
          </p:cNvCxnSpPr>
          <p:nvPr/>
        </p:nvCxnSpPr>
        <p:spPr>
          <a:xfrm>
            <a:off x="3498786" y="1502214"/>
            <a:ext cx="17497" cy="8403786"/>
          </a:xfrm>
          <a:prstGeom prst="line">
            <a:avLst/>
          </a:prstGeom>
          <a:ln w="66675">
            <a:solidFill>
              <a:srgbClr val="26333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F55F4621-4FE7-46C0-94E8-6E9435AB7C1F}"/>
              </a:ext>
            </a:extLst>
          </p:cNvPr>
          <p:cNvGrpSpPr/>
          <p:nvPr/>
        </p:nvGrpSpPr>
        <p:grpSpPr>
          <a:xfrm>
            <a:off x="0" y="0"/>
            <a:ext cx="6858000" cy="2316256"/>
            <a:chOff x="0" y="0"/>
            <a:chExt cx="6858000" cy="231625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774513A-4AF3-46E6-8A38-C8D0AB741F00}"/>
                </a:ext>
              </a:extLst>
            </p:cNvPr>
            <p:cNvSpPr/>
            <p:nvPr/>
          </p:nvSpPr>
          <p:spPr>
            <a:xfrm>
              <a:off x="0" y="0"/>
              <a:ext cx="6858000" cy="1921337"/>
            </a:xfrm>
            <a:prstGeom prst="rect">
              <a:avLst/>
            </a:prstGeom>
            <a:solidFill>
              <a:srgbClr val="26333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MA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4FB1B1F2-B294-4813-9B74-42173526E1D6}"/>
                </a:ext>
              </a:extLst>
            </p:cNvPr>
            <p:cNvSpPr/>
            <p:nvPr/>
          </p:nvSpPr>
          <p:spPr>
            <a:xfrm flipV="1">
              <a:off x="1832409" y="1921337"/>
              <a:ext cx="3367749" cy="394919"/>
            </a:xfrm>
            <a:custGeom>
              <a:avLst/>
              <a:gdLst>
                <a:gd name="connsiteX0" fmla="*/ 132118 w 3367749"/>
                <a:gd name="connsiteY0" fmla="*/ 0 h 394919"/>
                <a:gd name="connsiteX1" fmla="*/ 3235631 w 3367749"/>
                <a:gd name="connsiteY1" fmla="*/ 0 h 394919"/>
                <a:gd name="connsiteX2" fmla="*/ 3367749 w 3367749"/>
                <a:gd name="connsiteY2" fmla="*/ 132118 h 394919"/>
                <a:gd name="connsiteX3" fmla="*/ 3367749 w 3367749"/>
                <a:gd name="connsiteY3" fmla="*/ 394919 h 394919"/>
                <a:gd name="connsiteX4" fmla="*/ 0 w 3367749"/>
                <a:gd name="connsiteY4" fmla="*/ 394919 h 394919"/>
                <a:gd name="connsiteX5" fmla="*/ 0 w 3367749"/>
                <a:gd name="connsiteY5" fmla="*/ 132118 h 394919"/>
                <a:gd name="connsiteX6" fmla="*/ 132118 w 3367749"/>
                <a:gd name="connsiteY6" fmla="*/ 0 h 394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67749" h="394919">
                  <a:moveTo>
                    <a:pt x="132118" y="0"/>
                  </a:moveTo>
                  <a:lnTo>
                    <a:pt x="3235631" y="0"/>
                  </a:lnTo>
                  <a:cubicBezTo>
                    <a:pt x="3308598" y="0"/>
                    <a:pt x="3367749" y="59151"/>
                    <a:pt x="3367749" y="132118"/>
                  </a:cubicBezTo>
                  <a:lnTo>
                    <a:pt x="3367749" y="394919"/>
                  </a:lnTo>
                  <a:lnTo>
                    <a:pt x="0" y="394919"/>
                  </a:lnTo>
                  <a:lnTo>
                    <a:pt x="0" y="132118"/>
                  </a:lnTo>
                  <a:cubicBezTo>
                    <a:pt x="0" y="59151"/>
                    <a:pt x="59151" y="0"/>
                    <a:pt x="132118" y="0"/>
                  </a:cubicBezTo>
                  <a:close/>
                </a:path>
              </a:pathLst>
            </a:custGeom>
            <a:solidFill>
              <a:srgbClr val="F0443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MA"/>
            </a:p>
          </p:txBody>
        </p:sp>
      </p:grpSp>
      <p:sp>
        <p:nvSpPr>
          <p:cNvPr id="27" name="Rectangle: Diagonal Corners Rounded 26">
            <a:extLst>
              <a:ext uri="{FF2B5EF4-FFF2-40B4-BE49-F238E27FC236}">
                <a16:creationId xmlns:a16="http://schemas.microsoft.com/office/drawing/2014/main" id="{282838A2-C8F7-48EC-AAD9-0BDF35CF634C}"/>
              </a:ext>
            </a:extLst>
          </p:cNvPr>
          <p:cNvSpPr/>
          <p:nvPr/>
        </p:nvSpPr>
        <p:spPr>
          <a:xfrm>
            <a:off x="3500099" y="6294140"/>
            <a:ext cx="2340000" cy="324000"/>
          </a:xfrm>
          <a:prstGeom prst="round2DiagRect">
            <a:avLst/>
          </a:prstGeom>
          <a:solidFill>
            <a:srgbClr val="263339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rtl="1">
              <a:buSzPct val="150000"/>
            </a:pPr>
            <a:r>
              <a:rPr lang="ar-MA" sz="16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المه</a:t>
            </a:r>
            <a:r>
              <a:rPr lang="ar-DZ" sz="16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ــ</a:t>
            </a:r>
            <a:r>
              <a:rPr lang="ar-MA" sz="16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ارات</a:t>
            </a:r>
            <a:r>
              <a:rPr lang="fr-F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thanna" panose="02000503000000000000" pitchFamily="2" charset="-78"/>
                <a:cs typeface="Mothanna" panose="02000503000000000000" pitchFamily="2" charset="-78"/>
              </a:rPr>
              <a:t> </a:t>
            </a:r>
          </a:p>
        </p:txBody>
      </p:sp>
      <p:sp>
        <p:nvSpPr>
          <p:cNvPr id="100" name="Rectangle: Diagonal Corners Rounded 99">
            <a:extLst>
              <a:ext uri="{FF2B5EF4-FFF2-40B4-BE49-F238E27FC236}">
                <a16:creationId xmlns:a16="http://schemas.microsoft.com/office/drawing/2014/main" id="{926225B1-92EE-4A0C-AC6B-949FFF2515BB}"/>
              </a:ext>
            </a:extLst>
          </p:cNvPr>
          <p:cNvSpPr/>
          <p:nvPr/>
        </p:nvSpPr>
        <p:spPr>
          <a:xfrm>
            <a:off x="1197274" y="6492212"/>
            <a:ext cx="2340000" cy="324000"/>
          </a:xfrm>
          <a:prstGeom prst="round2DiagRect">
            <a:avLst/>
          </a:prstGeom>
          <a:solidFill>
            <a:srgbClr val="263339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MA" sz="16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اللغـات</a:t>
            </a:r>
            <a:endParaRPr lang="fr-FR" sz="1600" b="1" dirty="0">
              <a:solidFill>
                <a:schemeClr val="bg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22" name="Rectangle: Diagonal Corners Rounded 121">
            <a:extLst>
              <a:ext uri="{FF2B5EF4-FFF2-40B4-BE49-F238E27FC236}">
                <a16:creationId xmlns:a16="http://schemas.microsoft.com/office/drawing/2014/main" id="{D05CE0DC-1740-4CB7-A7C6-B0E73659B557}"/>
              </a:ext>
            </a:extLst>
          </p:cNvPr>
          <p:cNvSpPr/>
          <p:nvPr/>
        </p:nvSpPr>
        <p:spPr>
          <a:xfrm>
            <a:off x="1208116" y="8641984"/>
            <a:ext cx="2340000" cy="324000"/>
          </a:xfrm>
          <a:prstGeom prst="round2DiagRect">
            <a:avLst/>
          </a:prstGeom>
          <a:solidFill>
            <a:srgbClr val="263339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MA" sz="16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الإهتمامـات والهوايـات</a:t>
            </a:r>
            <a:endParaRPr lang="fr-FR" sz="1600" b="1" dirty="0">
              <a:solidFill>
                <a:schemeClr val="bg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graphicFrame>
        <p:nvGraphicFramePr>
          <p:cNvPr id="123" name="Table 122">
            <a:extLst>
              <a:ext uri="{FF2B5EF4-FFF2-40B4-BE49-F238E27FC236}">
                <a16:creationId xmlns:a16="http://schemas.microsoft.com/office/drawing/2014/main" id="{4ABB13AA-1BD1-4E3F-A249-F12416CFB9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679959"/>
              </p:ext>
            </p:extLst>
          </p:nvPr>
        </p:nvGraphicFramePr>
        <p:xfrm>
          <a:off x="1407200" y="9035691"/>
          <a:ext cx="1931918" cy="640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918">
                  <a:extLst>
                    <a:ext uri="{9D8B030D-6E8A-4147-A177-3AD203B41FA5}">
                      <a16:colId xmlns:a16="http://schemas.microsoft.com/office/drawing/2014/main" val="1372251140"/>
                    </a:ext>
                  </a:extLst>
                </a:gridCol>
              </a:tblGrid>
              <a:tr h="265687">
                <a:tc>
                  <a:txBody>
                    <a:bodyPr/>
                    <a:lstStyle/>
                    <a:p>
                      <a:pPr marL="171450" indent="-171450" algn="r" defTabSz="400827" rtl="1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ar-MA" sz="941" b="1" kern="1200" dirty="0">
                          <a:solidFill>
                            <a:schemeClr val="tx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الق</a:t>
                      </a:r>
                      <a:r>
                        <a:rPr lang="ar-DZ" sz="941" b="1" kern="1200" dirty="0">
                          <a:solidFill>
                            <a:schemeClr val="tx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ـ</a:t>
                      </a:r>
                      <a:r>
                        <a:rPr lang="ar-MA" sz="941" b="1" kern="1200" dirty="0">
                          <a:solidFill>
                            <a:schemeClr val="tx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راءة</a:t>
                      </a:r>
                    </a:p>
                    <a:p>
                      <a:pPr marL="171450" indent="-171450" algn="r" defTabSz="400827" rtl="1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ar-MA" sz="941" b="1" kern="1200" dirty="0">
                          <a:solidFill>
                            <a:schemeClr val="tx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الرياضـة</a:t>
                      </a:r>
                    </a:p>
                    <a:p>
                      <a:pPr marL="171450" indent="-171450" algn="r" defTabSz="400827" rtl="1" eaLnBrk="1" latinLnBrk="0" hangingPunct="1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ar-MA" sz="941" b="1" kern="1200" dirty="0">
                          <a:solidFill>
                            <a:schemeClr val="tx1"/>
                          </a:solidFill>
                          <a:latin typeface="Mothanna" panose="02000503000000000000" pitchFamily="2" charset="-78"/>
                          <a:ea typeface="+mn-ea"/>
                          <a:cs typeface="Mothanna" panose="02000503000000000000" pitchFamily="2" charset="-78"/>
                        </a:rPr>
                        <a:t>السفــر</a:t>
                      </a:r>
                    </a:p>
                  </a:txBody>
                  <a:tcPr marL="78226" marR="78226" marT="39113" marB="3911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898544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9E5C21E3-98CD-4BB2-BFEF-CB56FE24DFD7}"/>
              </a:ext>
            </a:extLst>
          </p:cNvPr>
          <p:cNvGrpSpPr/>
          <p:nvPr/>
        </p:nvGrpSpPr>
        <p:grpSpPr>
          <a:xfrm>
            <a:off x="226775" y="443323"/>
            <a:ext cx="4451960" cy="1039199"/>
            <a:chOff x="310481" y="433004"/>
            <a:chExt cx="4451960" cy="1039199"/>
          </a:xfrm>
        </p:grpSpPr>
        <p:sp>
          <p:nvSpPr>
            <p:cNvPr id="129" name="Text Box 5">
              <a:extLst>
                <a:ext uri="{FF2B5EF4-FFF2-40B4-BE49-F238E27FC236}">
                  <a16:creationId xmlns:a16="http://schemas.microsoft.com/office/drawing/2014/main" id="{904B5ECA-A43F-424A-AAC2-53C3DAFBB3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81" y="885382"/>
              <a:ext cx="4451960" cy="586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226" tIns="39113" rIns="78226" bIns="39113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just" rtl="1"/>
              <a:r>
                <a:rPr lang="ar-MA" sz="1100" dirty="0">
                  <a:solidFill>
                    <a:schemeClr val="bg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مهتم بمجال الجرافيك وتصميم واجهات المواقع وكذلك التصوير, وفي تطور مستمر بفضل الله. قررت إنشاء هذا الموقع ليكون موقع لمساعدة كل من لم يمكن بإنشاء سيرة ذاتية بمفرده. </a:t>
              </a:r>
              <a:endParaRPr lang="fr-FR" sz="1100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E5E9944-0FA8-40C1-958D-71AC034B2739}"/>
                </a:ext>
              </a:extLst>
            </p:cNvPr>
            <p:cNvSpPr/>
            <p:nvPr/>
          </p:nvSpPr>
          <p:spPr>
            <a:xfrm>
              <a:off x="2141028" y="433004"/>
              <a:ext cx="2604162" cy="4452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none" lIns="78226" tIns="39113" rIns="78226" bIns="39113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r" rtl="1">
                <a:lnSpc>
                  <a:spcPct val="80000"/>
                </a:lnSpc>
              </a:pPr>
              <a:r>
                <a:rPr lang="ar-MA" sz="2800" b="1" dirty="0">
                  <a:solidFill>
                    <a:srgbClr val="F04438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باحلــى</a:t>
              </a:r>
              <a:r>
                <a:rPr lang="ar-DZ" sz="2800" b="1" dirty="0">
                  <a:solidFill>
                    <a:srgbClr val="F04438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Mothanna" panose="02000503000000000000" pitchFamily="2" charset="-78"/>
                  <a:ea typeface="Times New Roman" panose="02020603050405020304" pitchFamily="18" charset="0"/>
                  <a:cs typeface="Mothanna" panose="02000503000000000000" pitchFamily="2" charset="-78"/>
                </a:rPr>
                <a:t> نرجـس</a:t>
              </a:r>
              <a:endParaRPr lang="fr-FR" sz="900" dirty="0">
                <a:solidFill>
                  <a:srgbClr val="F04438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D62D3907-A2B9-4358-9122-0DE82E7203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4444" t="-3191" r="-13342"/>
          <a:stretch/>
        </p:blipFill>
        <p:spPr>
          <a:xfrm>
            <a:off x="4997598" y="127121"/>
            <a:ext cx="1642375" cy="1642375"/>
          </a:xfrm>
          <a:prstGeom prst="ellipse">
            <a:avLst/>
          </a:prstGeom>
          <a:solidFill>
            <a:schemeClr val="bg1"/>
          </a:solidFill>
          <a:ln w="31750" cmpd="sng">
            <a:solidFill>
              <a:schemeClr val="bg1"/>
            </a:solidFill>
            <a:prstDash val="solid"/>
          </a:ln>
        </p:spPr>
      </p:pic>
      <p:sp>
        <p:nvSpPr>
          <p:cNvPr id="25" name="Rectangle: Diagonal Corners Rounded 24">
            <a:extLst>
              <a:ext uri="{FF2B5EF4-FFF2-40B4-BE49-F238E27FC236}">
                <a16:creationId xmlns:a16="http://schemas.microsoft.com/office/drawing/2014/main" id="{CFE1A68E-4885-45C6-AD66-C865D668E886}"/>
              </a:ext>
            </a:extLst>
          </p:cNvPr>
          <p:cNvSpPr/>
          <p:nvPr/>
        </p:nvSpPr>
        <p:spPr>
          <a:xfrm>
            <a:off x="1197274" y="2448428"/>
            <a:ext cx="2340000" cy="324000"/>
          </a:xfrm>
          <a:prstGeom prst="round2DiagRect">
            <a:avLst/>
          </a:prstGeom>
          <a:solidFill>
            <a:srgbClr val="263339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MA" sz="16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خبـرات العمـل</a:t>
            </a:r>
          </a:p>
        </p:txBody>
      </p:sp>
      <p:sp>
        <p:nvSpPr>
          <p:cNvPr id="28" name="Rectangle: Diagonal Corners Rounded 27">
            <a:extLst>
              <a:ext uri="{FF2B5EF4-FFF2-40B4-BE49-F238E27FC236}">
                <a16:creationId xmlns:a16="http://schemas.microsoft.com/office/drawing/2014/main" id="{46BA2BA3-3A20-48E2-AE94-D9D62FF72A37}"/>
              </a:ext>
            </a:extLst>
          </p:cNvPr>
          <p:cNvSpPr/>
          <p:nvPr/>
        </p:nvSpPr>
        <p:spPr>
          <a:xfrm>
            <a:off x="3484753" y="4105346"/>
            <a:ext cx="2340000" cy="324000"/>
          </a:xfrm>
          <a:prstGeom prst="round2DiagRect">
            <a:avLst/>
          </a:prstGeom>
          <a:solidFill>
            <a:srgbClr val="2633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rtl="1">
              <a:buSzPct val="150000"/>
            </a:pPr>
            <a:r>
              <a:rPr lang="ar-MA" sz="1600" b="1" dirty="0">
                <a:solidFill>
                  <a:schemeClr val="bg1"/>
                </a:solidFill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المؤهلات التعليمية</a:t>
            </a:r>
            <a:endParaRPr lang="fr-FR" sz="2000" b="1" dirty="0">
              <a:solidFill>
                <a:schemeClr val="bg1"/>
              </a:solidFill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174E605-BC10-4080-8BC3-56F74FF8452F}"/>
              </a:ext>
            </a:extLst>
          </p:cNvPr>
          <p:cNvSpPr/>
          <p:nvPr/>
        </p:nvSpPr>
        <p:spPr>
          <a:xfrm>
            <a:off x="57373" y="8076592"/>
            <a:ext cx="3314452" cy="4892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spAutoFit/>
          </a:bodyPr>
          <a:lstStyle/>
          <a:p>
            <a:pPr algn="r" rtl="1"/>
            <a:r>
              <a:rPr lang="ar-DZ" sz="1027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25-11-2018</a:t>
            </a:r>
            <a:endParaRPr lang="fr-FR" sz="1027" b="1" dirty="0"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marL="73338" indent="-73338" algn="r" rtl="1"/>
            <a:r>
              <a:rPr lang="ar-DZ" sz="1027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مشروع ,,,,,,, </a:t>
            </a:r>
            <a:r>
              <a:rPr lang="ar-MA" sz="1027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:</a:t>
            </a:r>
            <a:r>
              <a:rPr lang="ar-DZ" sz="1027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,,,,,,,,,,,,,,,,,,,,,,,,,,,,,,,,,,,,,,,,,,,,,,,,,,,,,,,,,,,,,,,,,,,,,,,,,,,,,,,,,,,,,,,,,,,,</a:t>
            </a:r>
            <a:endParaRPr lang="ar-MA" sz="1027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54" name="Rectangle: Diagonal Corners Rounded 53">
            <a:extLst>
              <a:ext uri="{FF2B5EF4-FFF2-40B4-BE49-F238E27FC236}">
                <a16:creationId xmlns:a16="http://schemas.microsoft.com/office/drawing/2014/main" id="{40600902-D107-4E20-BD3A-25E8A5DEA347}"/>
              </a:ext>
            </a:extLst>
          </p:cNvPr>
          <p:cNvSpPr/>
          <p:nvPr/>
        </p:nvSpPr>
        <p:spPr>
          <a:xfrm>
            <a:off x="1197272" y="7703164"/>
            <a:ext cx="2340000" cy="324000"/>
          </a:xfrm>
          <a:prstGeom prst="round2DiagRect">
            <a:avLst/>
          </a:prstGeom>
          <a:solidFill>
            <a:srgbClr val="263339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07000"/>
              </a:lnSpc>
              <a:spcAft>
                <a:spcPts val="684"/>
              </a:spcAft>
              <a:buSzPct val="150000"/>
            </a:pPr>
            <a:r>
              <a:rPr lang="ar-DZ" sz="1600" b="1" dirty="0">
                <a:solidFill>
                  <a:schemeClr val="bg1"/>
                </a:solidFill>
                <a:latin typeface="Mothanna" panose="02000503000000000000" pitchFamily="2" charset="-78"/>
                <a:cs typeface="Mothanna" panose="02000503000000000000" pitchFamily="2" charset="-78"/>
              </a:rPr>
              <a:t>الإنجـازات</a:t>
            </a:r>
            <a:endParaRPr lang="ar-MA" sz="1369" b="1" dirty="0">
              <a:solidFill>
                <a:schemeClr val="bg1"/>
              </a:solidFill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25C9C43-A1DE-4757-AB93-71D4E9013CC3}"/>
              </a:ext>
            </a:extLst>
          </p:cNvPr>
          <p:cNvGrpSpPr/>
          <p:nvPr/>
        </p:nvGrpSpPr>
        <p:grpSpPr>
          <a:xfrm>
            <a:off x="1453587" y="6909160"/>
            <a:ext cx="1892236" cy="697621"/>
            <a:chOff x="4902763" y="4618558"/>
            <a:chExt cx="1892236" cy="697621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01B1FA9-DC68-4A63-8AF8-8E87DB6AA7F0}"/>
                </a:ext>
              </a:extLst>
            </p:cNvPr>
            <p:cNvSpPr/>
            <p:nvPr/>
          </p:nvSpPr>
          <p:spPr>
            <a:xfrm>
              <a:off x="5985061" y="4618558"/>
              <a:ext cx="809938" cy="6976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78226" tIns="39113" rIns="78226" bIns="39113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r" rtl="1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MA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العربيـة</a:t>
              </a:r>
            </a:p>
            <a:p>
              <a:pPr marL="171450" indent="-171450" algn="r" rtl="1">
                <a:lnSpc>
                  <a:spcPct val="107000"/>
                </a:lnSpc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ar-MA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الإنجليزيـة</a:t>
              </a:r>
              <a:endParaRPr lang="fr-FR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  <a:p>
              <a:pPr marL="171450" indent="-171450" algn="r" rtl="1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MA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الفرنسيـة</a:t>
              </a:r>
              <a:endParaRPr lang="fr-FR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9427523-0B25-4A41-8B92-ACD3D8C6B6BD}"/>
                </a:ext>
              </a:extLst>
            </p:cNvPr>
            <p:cNvGrpSpPr/>
            <p:nvPr/>
          </p:nvGrpSpPr>
          <p:grpSpPr>
            <a:xfrm>
              <a:off x="4905067" y="4666335"/>
              <a:ext cx="1139708" cy="158160"/>
              <a:chOff x="4905067" y="4666335"/>
              <a:chExt cx="1139708" cy="158160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C6551161-895C-472D-A518-DF45EBA88E25}"/>
                  </a:ext>
                </a:extLst>
              </p:cNvPr>
              <p:cNvSpPr/>
              <p:nvPr/>
            </p:nvSpPr>
            <p:spPr>
              <a:xfrm>
                <a:off x="5891223" y="467094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776595E0-3282-434D-A64F-4502B70F8833}"/>
                  </a:ext>
                </a:extLst>
              </p:cNvPr>
              <p:cNvSpPr/>
              <p:nvPr/>
            </p:nvSpPr>
            <p:spPr>
              <a:xfrm>
                <a:off x="5644684" y="466979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D8E61BD9-9741-4039-8EF3-1EC6D92AE4D0}"/>
                  </a:ext>
                </a:extLst>
              </p:cNvPr>
              <p:cNvSpPr/>
              <p:nvPr/>
            </p:nvSpPr>
            <p:spPr>
              <a:xfrm>
                <a:off x="5398145" y="4668639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1FF1D5FE-867D-44D8-B3F9-04ABAAADECF6}"/>
                  </a:ext>
                </a:extLst>
              </p:cNvPr>
              <p:cNvSpPr/>
              <p:nvPr/>
            </p:nvSpPr>
            <p:spPr>
              <a:xfrm>
                <a:off x="5151606" y="4667487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089500B5-2211-4039-8ACE-774015C869BF}"/>
                  </a:ext>
                </a:extLst>
              </p:cNvPr>
              <p:cNvSpPr/>
              <p:nvPr/>
            </p:nvSpPr>
            <p:spPr>
              <a:xfrm>
                <a:off x="4905067" y="4666335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D4071BAC-C57B-46B9-AADA-6DC1A9744AB4}"/>
                </a:ext>
              </a:extLst>
            </p:cNvPr>
            <p:cNvGrpSpPr/>
            <p:nvPr/>
          </p:nvGrpSpPr>
          <p:grpSpPr>
            <a:xfrm>
              <a:off x="4903915" y="4885408"/>
              <a:ext cx="1139708" cy="158160"/>
              <a:chOff x="4905067" y="4666335"/>
              <a:chExt cx="1139708" cy="158160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0C061F4F-1CDB-42C9-897C-FD5EEB2A6964}"/>
                  </a:ext>
                </a:extLst>
              </p:cNvPr>
              <p:cNvSpPr/>
              <p:nvPr/>
            </p:nvSpPr>
            <p:spPr>
              <a:xfrm>
                <a:off x="5891223" y="467094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DDB6164F-94AF-4979-A157-C88DAD5A9E51}"/>
                  </a:ext>
                </a:extLst>
              </p:cNvPr>
              <p:cNvSpPr/>
              <p:nvPr/>
            </p:nvSpPr>
            <p:spPr>
              <a:xfrm>
                <a:off x="5644684" y="466979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6A55C897-4859-4F16-83F8-E151591F6B85}"/>
                  </a:ext>
                </a:extLst>
              </p:cNvPr>
              <p:cNvSpPr/>
              <p:nvPr/>
            </p:nvSpPr>
            <p:spPr>
              <a:xfrm>
                <a:off x="5398145" y="4668639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8179D53A-78E1-4ECD-BB4A-DA4D80AFD5F7}"/>
                  </a:ext>
                </a:extLst>
              </p:cNvPr>
              <p:cNvSpPr/>
              <p:nvPr/>
            </p:nvSpPr>
            <p:spPr>
              <a:xfrm>
                <a:off x="5151606" y="4667487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D2A704D9-E186-4E86-B7C2-0F5CA4A6C021}"/>
                  </a:ext>
                </a:extLst>
              </p:cNvPr>
              <p:cNvSpPr/>
              <p:nvPr/>
            </p:nvSpPr>
            <p:spPr>
              <a:xfrm>
                <a:off x="4905067" y="4666335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31DA200-EAC2-4D15-B90D-93A4CB0027CF}"/>
                </a:ext>
              </a:extLst>
            </p:cNvPr>
            <p:cNvGrpSpPr/>
            <p:nvPr/>
          </p:nvGrpSpPr>
          <p:grpSpPr>
            <a:xfrm>
              <a:off x="4902763" y="5104481"/>
              <a:ext cx="1139708" cy="158160"/>
              <a:chOff x="4905067" y="4666335"/>
              <a:chExt cx="1139708" cy="158160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2702D6A0-AA41-46C5-9274-A2F626D39732}"/>
                  </a:ext>
                </a:extLst>
              </p:cNvPr>
              <p:cNvSpPr/>
              <p:nvPr/>
            </p:nvSpPr>
            <p:spPr>
              <a:xfrm>
                <a:off x="5891223" y="467094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FF0B38A-CEA4-4782-B517-F2552E482EBA}"/>
                  </a:ext>
                </a:extLst>
              </p:cNvPr>
              <p:cNvSpPr/>
              <p:nvPr/>
            </p:nvSpPr>
            <p:spPr>
              <a:xfrm>
                <a:off x="5644684" y="466979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3235CB92-4F51-4D31-A25A-767DAE6B358C}"/>
                  </a:ext>
                </a:extLst>
              </p:cNvPr>
              <p:cNvSpPr/>
              <p:nvPr/>
            </p:nvSpPr>
            <p:spPr>
              <a:xfrm>
                <a:off x="5398145" y="4668639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F00328FC-0C7F-4095-839D-AB91C5E9538A}"/>
                  </a:ext>
                </a:extLst>
              </p:cNvPr>
              <p:cNvSpPr/>
              <p:nvPr/>
            </p:nvSpPr>
            <p:spPr>
              <a:xfrm>
                <a:off x="5151606" y="4667487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00D6275E-3035-4915-A2CD-17D825BE04DD}"/>
                  </a:ext>
                </a:extLst>
              </p:cNvPr>
              <p:cNvSpPr/>
              <p:nvPr/>
            </p:nvSpPr>
            <p:spPr>
              <a:xfrm>
                <a:off x="4905067" y="4666335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A26BA0E-26B3-4CCC-8F33-CCF7EF7A74CA}"/>
              </a:ext>
            </a:extLst>
          </p:cNvPr>
          <p:cNvGrpSpPr/>
          <p:nvPr/>
        </p:nvGrpSpPr>
        <p:grpSpPr>
          <a:xfrm>
            <a:off x="3778868" y="2484910"/>
            <a:ext cx="1765353" cy="1461900"/>
            <a:chOff x="4331224" y="2592929"/>
            <a:chExt cx="1738351" cy="1461900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407AAC84-918E-4FAC-A8DE-61E6A887F505}"/>
                </a:ext>
              </a:extLst>
            </p:cNvPr>
            <p:cNvGrpSpPr/>
            <p:nvPr/>
          </p:nvGrpSpPr>
          <p:grpSpPr>
            <a:xfrm>
              <a:off x="4331224" y="2592929"/>
              <a:ext cx="1738351" cy="1195886"/>
              <a:chOff x="1336594" y="891885"/>
              <a:chExt cx="1738351" cy="1195886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66DF673-458D-473B-8221-1017AC908876}"/>
                  </a:ext>
                </a:extLst>
              </p:cNvPr>
              <p:cNvGrpSpPr/>
              <p:nvPr/>
            </p:nvGrpSpPr>
            <p:grpSpPr>
              <a:xfrm>
                <a:off x="1341479" y="891885"/>
                <a:ext cx="1733466" cy="1195886"/>
                <a:chOff x="1341479" y="891885"/>
                <a:chExt cx="1733466" cy="1195886"/>
              </a:xfrm>
            </p:grpSpPr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83E582EC-2853-40CA-8A76-7B1FC2679D23}"/>
                    </a:ext>
                  </a:extLst>
                </p:cNvPr>
                <p:cNvGrpSpPr/>
                <p:nvPr/>
              </p:nvGrpSpPr>
              <p:grpSpPr>
                <a:xfrm>
                  <a:off x="1683154" y="926823"/>
                  <a:ext cx="1391791" cy="1160948"/>
                  <a:chOff x="149348" y="929043"/>
                  <a:chExt cx="1391791" cy="1160948"/>
                </a:xfrm>
              </p:grpSpPr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1AF098E6-17AC-4B58-A294-24A80FEDA44A}"/>
                      </a:ext>
                    </a:extLst>
                  </p:cNvPr>
                  <p:cNvSpPr/>
                  <p:nvPr/>
                </p:nvSpPr>
                <p:spPr>
                  <a:xfrm>
                    <a:off x="149348" y="1892373"/>
                    <a:ext cx="1303242" cy="197618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rtl="1">
                      <a:lnSpc>
                        <a:spcPct val="107000"/>
                      </a:lnSpc>
                      <a:spcAft>
                        <a:spcPts val="684"/>
                      </a:spcAft>
                    </a:pPr>
                    <a:r>
                      <a:rPr lang="ar-DZ" sz="1200" dirty="0">
                        <a:solidFill>
                          <a:srgbClr val="263339"/>
                        </a:solidFill>
                        <a:latin typeface="Mothanna" panose="02000503000000000000" pitchFamily="2" charset="-78"/>
                        <a:ea typeface="Open Sans" panose="020B0606030504020204" pitchFamily="34" charset="0"/>
                        <a:cs typeface="Mothanna" panose="02000503000000000000" pitchFamily="2" charset="-78"/>
                      </a:rPr>
                      <a:t>المملكة المغربية </a:t>
                    </a:r>
                    <a:r>
                      <a:rPr lang="ar-MA" sz="1200" dirty="0">
                        <a:solidFill>
                          <a:srgbClr val="263339"/>
                        </a:solidFill>
                        <a:latin typeface="Mothanna" panose="02000503000000000000" pitchFamily="2" charset="-78"/>
                        <a:ea typeface="Open Sans" panose="020B0606030504020204" pitchFamily="34" charset="0"/>
                        <a:cs typeface="Mothanna" panose="02000503000000000000" pitchFamily="2" charset="-78"/>
                      </a:rPr>
                      <a:t>,</a:t>
                    </a:r>
                    <a:r>
                      <a:rPr lang="ar-DZ" sz="1200" dirty="0">
                        <a:solidFill>
                          <a:srgbClr val="263339"/>
                        </a:solidFill>
                        <a:latin typeface="Mothanna" panose="02000503000000000000" pitchFamily="2" charset="-78"/>
                        <a:ea typeface="Open Sans" panose="020B0606030504020204" pitchFamily="34" charset="0"/>
                        <a:cs typeface="Mothanna" panose="02000503000000000000" pitchFamily="2" charset="-78"/>
                      </a:rPr>
                      <a:t>الرباط</a:t>
                    </a:r>
                    <a:endParaRPr lang="fr-FR" sz="1100" dirty="0">
                      <a:solidFill>
                        <a:srgbClr val="263339"/>
                      </a:solidFill>
                      <a:latin typeface="Mothanna" panose="02000503000000000000" pitchFamily="2" charset="-78"/>
                      <a:ea typeface="Open Sans" panose="020B0606030504020204" pitchFamily="34" charset="0"/>
                      <a:cs typeface="Mothanna" panose="02000503000000000000" pitchFamily="2" charset="-78"/>
                    </a:endParaRPr>
                  </a:p>
                </p:txBody>
              </p:sp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id="{7F898B7F-096E-4544-B7CD-A6CAD15F599F}"/>
                      </a:ext>
                    </a:extLst>
                  </p:cNvPr>
                  <p:cNvSpPr/>
                  <p:nvPr/>
                </p:nvSpPr>
                <p:spPr>
                  <a:xfrm>
                    <a:off x="149348" y="929043"/>
                    <a:ext cx="1189428" cy="184666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sz="1200" i="1" dirty="0">
                        <a:solidFill>
                          <a:srgbClr val="263339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00212600000000</a:t>
                    </a:r>
                    <a:endParaRPr lang="en-US" sz="1400" i="1" dirty="0">
                      <a:solidFill>
                        <a:srgbClr val="263339"/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id="{663669BE-CB4E-4D3C-8817-DD3D85F04AF7}"/>
                      </a:ext>
                    </a:extLst>
                  </p:cNvPr>
                  <p:cNvSpPr/>
                  <p:nvPr/>
                </p:nvSpPr>
                <p:spPr>
                  <a:xfrm>
                    <a:off x="149348" y="1254604"/>
                    <a:ext cx="1391791" cy="184666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sz="1200" i="1" dirty="0">
                        <a:solidFill>
                          <a:srgbClr val="263339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info@Bestfreecv.com</a:t>
                    </a:r>
                    <a:endParaRPr lang="fr-FR" sz="1200" i="1" dirty="0">
                      <a:solidFill>
                        <a:srgbClr val="263339"/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C505DECD-CDBB-43F4-9270-C153B9C4D7EB}"/>
                      </a:ext>
                    </a:extLst>
                  </p:cNvPr>
                  <p:cNvSpPr/>
                  <p:nvPr/>
                </p:nvSpPr>
                <p:spPr>
                  <a:xfrm>
                    <a:off x="149348" y="1566861"/>
                    <a:ext cx="1364797" cy="184666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>
                    <a:defPPr>
                      <a:defRPr lang="en-US"/>
                    </a:defPPr>
                    <a:lvl1pPr marL="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4572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US" sz="1200" i="1" dirty="0">
                        <a:solidFill>
                          <a:srgbClr val="263339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rPr>
                      <a:t>www.Bestfreecv.com</a:t>
                    </a:r>
                    <a:endParaRPr lang="fr-FR" sz="1200" i="1" dirty="0">
                      <a:solidFill>
                        <a:srgbClr val="263339"/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endParaRPr>
                  </a:p>
                </p:txBody>
              </p:sp>
            </p:grpSp>
            <p:sp>
              <p:nvSpPr>
                <p:cNvPr id="99" name="شكل حر 78">
                  <a:extLst>
                    <a:ext uri="{FF2B5EF4-FFF2-40B4-BE49-F238E27FC236}">
                      <a16:creationId xmlns:a16="http://schemas.microsoft.com/office/drawing/2014/main" id="{4D754ACC-62D8-473F-8C8A-C2B0DECDAE1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373599" y="1864491"/>
                  <a:ext cx="131694" cy="198858"/>
                </a:xfrm>
                <a:custGeom>
                  <a:avLst/>
                  <a:gdLst>
                    <a:gd name="connsiteX0" fmla="*/ 1316986 w 2647950"/>
                    <a:gd name="connsiteY0" fmla="*/ 704850 h 3976070"/>
                    <a:gd name="connsiteX1" fmla="*/ 776597 w 2647950"/>
                    <a:gd name="connsiteY1" fmla="*/ 1245239 h 3976070"/>
                    <a:gd name="connsiteX2" fmla="*/ 1316986 w 2647950"/>
                    <a:gd name="connsiteY2" fmla="*/ 1785628 h 3976070"/>
                    <a:gd name="connsiteX3" fmla="*/ 1857375 w 2647950"/>
                    <a:gd name="connsiteY3" fmla="*/ 1245239 h 3976070"/>
                    <a:gd name="connsiteX4" fmla="*/ 1316986 w 2647950"/>
                    <a:gd name="connsiteY4" fmla="*/ 704850 h 3976070"/>
                    <a:gd name="connsiteX5" fmla="*/ 1323975 w 2647950"/>
                    <a:gd name="connsiteY5" fmla="*/ 0 h 3976070"/>
                    <a:gd name="connsiteX6" fmla="*/ 2647950 w 2647950"/>
                    <a:gd name="connsiteY6" fmla="*/ 1323975 h 3976070"/>
                    <a:gd name="connsiteX7" fmla="*/ 2421836 w 2647950"/>
                    <a:gd name="connsiteY7" fmla="*/ 2064222 h 3976070"/>
                    <a:gd name="connsiteX8" fmla="*/ 2358543 w 2647950"/>
                    <a:gd name="connsiteY8" fmla="*/ 2148863 h 3976070"/>
                    <a:gd name="connsiteX9" fmla="*/ 1334733 w 2647950"/>
                    <a:gd name="connsiteY9" fmla="*/ 3976070 h 3976070"/>
                    <a:gd name="connsiteX10" fmla="*/ 273757 w 2647950"/>
                    <a:gd name="connsiteY10" fmla="*/ 2127934 h 3976070"/>
                    <a:gd name="connsiteX11" fmla="*/ 226114 w 2647950"/>
                    <a:gd name="connsiteY11" fmla="*/ 2064222 h 3976070"/>
                    <a:gd name="connsiteX12" fmla="*/ 0 w 2647950"/>
                    <a:gd name="connsiteY12" fmla="*/ 1323975 h 3976070"/>
                    <a:gd name="connsiteX13" fmla="*/ 1323975 w 2647950"/>
                    <a:gd name="connsiteY13" fmla="*/ 0 h 39760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647950" h="3976070">
                      <a:moveTo>
                        <a:pt x="1316986" y="704850"/>
                      </a:moveTo>
                      <a:cubicBezTo>
                        <a:pt x="1018537" y="704850"/>
                        <a:pt x="776597" y="946790"/>
                        <a:pt x="776597" y="1245239"/>
                      </a:cubicBezTo>
                      <a:cubicBezTo>
                        <a:pt x="776597" y="1543688"/>
                        <a:pt x="1018537" y="1785628"/>
                        <a:pt x="1316986" y="1785628"/>
                      </a:cubicBezTo>
                      <a:cubicBezTo>
                        <a:pt x="1615435" y="1785628"/>
                        <a:pt x="1857375" y="1543688"/>
                        <a:pt x="1857375" y="1245239"/>
                      </a:cubicBezTo>
                      <a:cubicBezTo>
                        <a:pt x="1857375" y="946790"/>
                        <a:pt x="1615435" y="704850"/>
                        <a:pt x="1316986" y="704850"/>
                      </a:cubicBezTo>
                      <a:close/>
                      <a:moveTo>
                        <a:pt x="1323975" y="0"/>
                      </a:moveTo>
                      <a:cubicBezTo>
                        <a:pt x="2055186" y="0"/>
                        <a:pt x="2647950" y="592764"/>
                        <a:pt x="2647950" y="1323975"/>
                      </a:cubicBezTo>
                      <a:cubicBezTo>
                        <a:pt x="2647950" y="1598179"/>
                        <a:pt x="2564593" y="1852914"/>
                        <a:pt x="2421836" y="2064222"/>
                      </a:cubicBezTo>
                      <a:lnTo>
                        <a:pt x="2358543" y="2148863"/>
                      </a:lnTo>
                      <a:lnTo>
                        <a:pt x="1334733" y="3976070"/>
                      </a:lnTo>
                      <a:lnTo>
                        <a:pt x="273757" y="2127934"/>
                      </a:lnTo>
                      <a:lnTo>
                        <a:pt x="226114" y="2064222"/>
                      </a:lnTo>
                      <a:cubicBezTo>
                        <a:pt x="83358" y="1852914"/>
                        <a:pt x="0" y="1598179"/>
                        <a:pt x="0" y="1323975"/>
                      </a:cubicBezTo>
                      <a:cubicBezTo>
                        <a:pt x="0" y="592764"/>
                        <a:pt x="592764" y="0"/>
                        <a:pt x="1323975" y="0"/>
                      </a:cubicBezTo>
                      <a:close/>
                    </a:path>
                  </a:pathLst>
                </a:custGeom>
                <a:solidFill>
                  <a:srgbClr val="F04438"/>
                </a:solidFill>
                <a:ln w="793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fr-MA" sz="4000">
                    <a:solidFill>
                      <a:srgbClr val="263339"/>
                    </a:solidFill>
                  </a:endParaRPr>
                </a:p>
              </p:txBody>
            </p:sp>
            <p:sp>
              <p:nvSpPr>
                <p:cNvPr id="101" name="شكل حر 85">
                  <a:extLst>
                    <a:ext uri="{FF2B5EF4-FFF2-40B4-BE49-F238E27FC236}">
                      <a16:creationId xmlns:a16="http://schemas.microsoft.com/office/drawing/2014/main" id="{09A38993-7CBE-4D4F-9F63-2D518EF6D892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1341479" y="1256455"/>
                  <a:ext cx="185933" cy="132573"/>
                </a:xfrm>
                <a:custGeom>
                  <a:avLst/>
                  <a:gdLst>
                    <a:gd name="connsiteX0" fmla="*/ 3316236 w 8372474"/>
                    <a:gd name="connsiteY0" fmla="*/ 3531540 h 5981701"/>
                    <a:gd name="connsiteX1" fmla="*/ 1307076 w 8372474"/>
                    <a:gd name="connsiteY1" fmla="*/ 5537782 h 5981701"/>
                    <a:gd name="connsiteX2" fmla="*/ 7035211 w 8372474"/>
                    <a:gd name="connsiteY2" fmla="*/ 5534939 h 5981701"/>
                    <a:gd name="connsiteX3" fmla="*/ 5064612 w 8372474"/>
                    <a:gd name="connsiteY3" fmla="*/ 3558654 h 5981701"/>
                    <a:gd name="connsiteX4" fmla="*/ 4317667 w 8372474"/>
                    <a:gd name="connsiteY4" fmla="*/ 4306522 h 5981701"/>
                    <a:gd name="connsiteX5" fmla="*/ 4091217 w 8372474"/>
                    <a:gd name="connsiteY5" fmla="*/ 4308903 h 5981701"/>
                    <a:gd name="connsiteX6" fmla="*/ 7887285 w 8372474"/>
                    <a:gd name="connsiteY6" fmla="*/ 736631 h 5981701"/>
                    <a:gd name="connsiteX7" fmla="*/ 5379748 w 8372474"/>
                    <a:gd name="connsiteY7" fmla="*/ 3243523 h 5981701"/>
                    <a:gd name="connsiteX8" fmla="*/ 7665088 w 8372474"/>
                    <a:gd name="connsiteY8" fmla="*/ 5527516 h 5981701"/>
                    <a:gd name="connsiteX9" fmla="*/ 7884020 w 8372474"/>
                    <a:gd name="connsiteY9" fmla="*/ 5078798 h 5981701"/>
                    <a:gd name="connsiteX10" fmla="*/ 7887285 w 8372474"/>
                    <a:gd name="connsiteY10" fmla="*/ 736631 h 5981701"/>
                    <a:gd name="connsiteX11" fmla="*/ 494711 w 8372474"/>
                    <a:gd name="connsiteY11" fmla="*/ 712818 h 5981701"/>
                    <a:gd name="connsiteX12" fmla="*/ 497974 w 8372474"/>
                    <a:gd name="connsiteY12" fmla="*/ 5054986 h 5981701"/>
                    <a:gd name="connsiteX13" fmla="*/ 716862 w 8372474"/>
                    <a:gd name="connsiteY13" fmla="*/ 5503704 h 5981701"/>
                    <a:gd name="connsiteX14" fmla="*/ 3001739 w 8372474"/>
                    <a:gd name="connsiteY14" fmla="*/ 3219711 h 5981701"/>
                    <a:gd name="connsiteX15" fmla="*/ 881060 w 8372474"/>
                    <a:gd name="connsiteY15" fmla="*/ 472017 h 5981701"/>
                    <a:gd name="connsiteX16" fmla="*/ 4067173 w 8372474"/>
                    <a:gd name="connsiteY16" fmla="*/ 3655748 h 5981701"/>
                    <a:gd name="connsiteX17" fmla="*/ 4212429 w 8372474"/>
                    <a:gd name="connsiteY17" fmla="*/ 3729567 h 5981701"/>
                    <a:gd name="connsiteX18" fmla="*/ 4348161 w 8372474"/>
                    <a:gd name="connsiteY18" fmla="*/ 3641461 h 5981701"/>
                    <a:gd name="connsiteX19" fmla="*/ 7519985 w 8372474"/>
                    <a:gd name="connsiteY19" fmla="*/ 472017 h 5981701"/>
                    <a:gd name="connsiteX20" fmla="*/ 892290 w 8372474"/>
                    <a:gd name="connsiteY20" fmla="*/ 0 h 5981701"/>
                    <a:gd name="connsiteX21" fmla="*/ 7480184 w 8372474"/>
                    <a:gd name="connsiteY21" fmla="*/ 0 h 5981701"/>
                    <a:gd name="connsiteX22" fmla="*/ 8372474 w 8372474"/>
                    <a:gd name="connsiteY22" fmla="*/ 892290 h 5981701"/>
                    <a:gd name="connsiteX23" fmla="*/ 8372474 w 8372474"/>
                    <a:gd name="connsiteY23" fmla="*/ 5089411 h 5981701"/>
                    <a:gd name="connsiteX24" fmla="*/ 7480184 w 8372474"/>
                    <a:gd name="connsiteY24" fmla="*/ 5981701 h 5981701"/>
                    <a:gd name="connsiteX25" fmla="*/ 892290 w 8372474"/>
                    <a:gd name="connsiteY25" fmla="*/ 5981701 h 5981701"/>
                    <a:gd name="connsiteX26" fmla="*/ 0 w 8372474"/>
                    <a:gd name="connsiteY26" fmla="*/ 5089411 h 5981701"/>
                    <a:gd name="connsiteX27" fmla="*/ 0 w 8372474"/>
                    <a:gd name="connsiteY27" fmla="*/ 892290 h 5981701"/>
                    <a:gd name="connsiteX28" fmla="*/ 892290 w 8372474"/>
                    <a:gd name="connsiteY28" fmla="*/ 0 h 59817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8372474" h="5981701">
                      <a:moveTo>
                        <a:pt x="3316236" y="3531540"/>
                      </a:moveTo>
                      <a:lnTo>
                        <a:pt x="1307076" y="5537782"/>
                      </a:lnTo>
                      <a:lnTo>
                        <a:pt x="7035211" y="5534939"/>
                      </a:lnTo>
                      <a:lnTo>
                        <a:pt x="5064612" y="3558654"/>
                      </a:lnTo>
                      <a:lnTo>
                        <a:pt x="4317667" y="4306522"/>
                      </a:lnTo>
                      <a:cubicBezTo>
                        <a:pt x="4246947" y="4383516"/>
                        <a:pt x="4152413" y="4365259"/>
                        <a:pt x="4091217" y="4308903"/>
                      </a:cubicBezTo>
                      <a:close/>
                      <a:moveTo>
                        <a:pt x="7887285" y="736631"/>
                      </a:moveTo>
                      <a:lnTo>
                        <a:pt x="5379748" y="3243523"/>
                      </a:lnTo>
                      <a:lnTo>
                        <a:pt x="7665088" y="5527516"/>
                      </a:lnTo>
                      <a:cubicBezTo>
                        <a:pt x="7783318" y="5489862"/>
                        <a:pt x="7896785" y="5392677"/>
                        <a:pt x="7884020" y="5078798"/>
                      </a:cubicBezTo>
                      <a:cubicBezTo>
                        <a:pt x="7877170" y="3582196"/>
                        <a:pt x="7894135" y="2233232"/>
                        <a:pt x="7887285" y="736631"/>
                      </a:cubicBezTo>
                      <a:close/>
                      <a:moveTo>
                        <a:pt x="494711" y="712818"/>
                      </a:moveTo>
                      <a:cubicBezTo>
                        <a:pt x="487861" y="2209420"/>
                        <a:pt x="504824" y="3558384"/>
                        <a:pt x="497974" y="5054986"/>
                      </a:cubicBezTo>
                      <a:cubicBezTo>
                        <a:pt x="485212" y="5368865"/>
                        <a:pt x="598656" y="5466050"/>
                        <a:pt x="716862" y="5503704"/>
                      </a:cubicBezTo>
                      <a:lnTo>
                        <a:pt x="3001739" y="3219711"/>
                      </a:lnTo>
                      <a:close/>
                      <a:moveTo>
                        <a:pt x="881060" y="472017"/>
                      </a:moveTo>
                      <a:lnTo>
                        <a:pt x="4067173" y="3655748"/>
                      </a:lnTo>
                      <a:cubicBezTo>
                        <a:pt x="4101304" y="3685117"/>
                        <a:pt x="4099716" y="3719248"/>
                        <a:pt x="4212429" y="3729567"/>
                      </a:cubicBezTo>
                      <a:cubicBezTo>
                        <a:pt x="4298154" y="3712104"/>
                        <a:pt x="4312442" y="3685118"/>
                        <a:pt x="4348161" y="3641461"/>
                      </a:cubicBezTo>
                      <a:lnTo>
                        <a:pt x="7519985" y="472017"/>
                      </a:lnTo>
                      <a:close/>
                      <a:moveTo>
                        <a:pt x="892290" y="0"/>
                      </a:moveTo>
                      <a:lnTo>
                        <a:pt x="7480184" y="0"/>
                      </a:lnTo>
                      <a:cubicBezTo>
                        <a:pt x="7972982" y="0"/>
                        <a:pt x="8372474" y="399492"/>
                        <a:pt x="8372474" y="892290"/>
                      </a:cubicBezTo>
                      <a:lnTo>
                        <a:pt x="8372474" y="5089411"/>
                      </a:lnTo>
                      <a:cubicBezTo>
                        <a:pt x="8372474" y="5582209"/>
                        <a:pt x="7972982" y="5981701"/>
                        <a:pt x="7480184" y="5981701"/>
                      </a:cubicBezTo>
                      <a:lnTo>
                        <a:pt x="892290" y="5981701"/>
                      </a:lnTo>
                      <a:cubicBezTo>
                        <a:pt x="399492" y="5981701"/>
                        <a:pt x="0" y="5582209"/>
                        <a:pt x="0" y="5089411"/>
                      </a:cubicBezTo>
                      <a:lnTo>
                        <a:pt x="0" y="892290"/>
                      </a:lnTo>
                      <a:cubicBezTo>
                        <a:pt x="0" y="399492"/>
                        <a:pt x="399492" y="0"/>
                        <a:pt x="892290" y="0"/>
                      </a:cubicBezTo>
                      <a:close/>
                    </a:path>
                  </a:pathLst>
                </a:custGeom>
                <a:solidFill>
                  <a:srgbClr val="F0443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fr-MA" sz="4000">
                    <a:solidFill>
                      <a:srgbClr val="263339"/>
                    </a:solidFill>
                  </a:endParaRPr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BFAD5729-7D48-498C-84F4-7042CEE3D2F1}"/>
                    </a:ext>
                  </a:extLst>
                </p:cNvPr>
                <p:cNvSpPr/>
                <p:nvPr/>
              </p:nvSpPr>
              <p:spPr>
                <a:xfrm>
                  <a:off x="1342588" y="891885"/>
                  <a:ext cx="198858" cy="198858"/>
                </a:xfrm>
                <a:custGeom>
                  <a:avLst/>
                  <a:gdLst>
                    <a:gd name="connsiteX0" fmla="*/ 67377 w 108660"/>
                    <a:gd name="connsiteY0" fmla="*/ 71902 h 115365"/>
                    <a:gd name="connsiteX1" fmla="*/ 70853 w 108660"/>
                    <a:gd name="connsiteY1" fmla="*/ 73629 h 115365"/>
                    <a:gd name="connsiteX2" fmla="*/ 86114 w 108660"/>
                    <a:gd name="connsiteY2" fmla="*/ 100034 h 115365"/>
                    <a:gd name="connsiteX3" fmla="*/ 84836 w 108660"/>
                    <a:gd name="connsiteY3" fmla="*/ 104841 h 115365"/>
                    <a:gd name="connsiteX4" fmla="*/ 76774 w 108660"/>
                    <a:gd name="connsiteY4" fmla="*/ 109523 h 115365"/>
                    <a:gd name="connsiteX5" fmla="*/ 71978 w 108660"/>
                    <a:gd name="connsiteY5" fmla="*/ 108243 h 115365"/>
                    <a:gd name="connsiteX6" fmla="*/ 56717 w 108660"/>
                    <a:gd name="connsiteY6" fmla="*/ 81838 h 115365"/>
                    <a:gd name="connsiteX7" fmla="*/ 57995 w 108660"/>
                    <a:gd name="connsiteY7" fmla="*/ 77031 h 115365"/>
                    <a:gd name="connsiteX8" fmla="*/ 66057 w 108660"/>
                    <a:gd name="connsiteY8" fmla="*/ 72349 h 115365"/>
                    <a:gd name="connsiteX9" fmla="*/ 67377 w 108660"/>
                    <a:gd name="connsiteY9" fmla="*/ 71902 h 115365"/>
                    <a:gd name="connsiteX10" fmla="*/ 90660 w 108660"/>
                    <a:gd name="connsiteY10" fmla="*/ 11963 h 115365"/>
                    <a:gd name="connsiteX11" fmla="*/ 108660 w 108660"/>
                    <a:gd name="connsiteY11" fmla="*/ 29963 h 115365"/>
                    <a:gd name="connsiteX12" fmla="*/ 90660 w 108660"/>
                    <a:gd name="connsiteY12" fmla="*/ 47963 h 115365"/>
                    <a:gd name="connsiteX13" fmla="*/ 72660 w 108660"/>
                    <a:gd name="connsiteY13" fmla="*/ 29963 h 115365"/>
                    <a:gd name="connsiteX14" fmla="*/ 90660 w 108660"/>
                    <a:gd name="connsiteY14" fmla="*/ 11963 h 115365"/>
                    <a:gd name="connsiteX15" fmla="*/ 12883 w 108660"/>
                    <a:gd name="connsiteY15" fmla="*/ 10583 h 115365"/>
                    <a:gd name="connsiteX16" fmla="*/ 28856 w 108660"/>
                    <a:gd name="connsiteY16" fmla="*/ 38492 h 115365"/>
                    <a:gd name="connsiteX17" fmla="*/ 29670 w 108660"/>
                    <a:gd name="connsiteY17" fmla="*/ 68633 h 115365"/>
                    <a:gd name="connsiteX18" fmla="*/ 54537 w 108660"/>
                    <a:gd name="connsiteY18" fmla="*/ 82872 h 115365"/>
                    <a:gd name="connsiteX19" fmla="*/ 70535 w 108660"/>
                    <a:gd name="connsiteY19" fmla="*/ 110710 h 115365"/>
                    <a:gd name="connsiteX20" fmla="*/ 56894 w 108660"/>
                    <a:gd name="connsiteY20" fmla="*/ 115365 h 115365"/>
                    <a:gd name="connsiteX21" fmla="*/ 45294 w 108660"/>
                    <a:gd name="connsiteY21" fmla="*/ 110850 h 115365"/>
                    <a:gd name="connsiteX22" fmla="*/ 20 w 108660"/>
                    <a:gd name="connsiteY22" fmla="*/ 26785 h 115365"/>
                    <a:gd name="connsiteX23" fmla="*/ 3356 w 108660"/>
                    <a:gd name="connsiteY23" fmla="*/ 17711 h 115365"/>
                    <a:gd name="connsiteX24" fmla="*/ 12883 w 108660"/>
                    <a:gd name="connsiteY24" fmla="*/ 10583 h 115365"/>
                    <a:gd name="connsiteX25" fmla="*/ 26146 w 108660"/>
                    <a:gd name="connsiteY25" fmla="*/ 27 h 115365"/>
                    <a:gd name="connsiteX26" fmla="*/ 29622 w 108660"/>
                    <a:gd name="connsiteY26" fmla="*/ 1755 h 115365"/>
                    <a:gd name="connsiteX27" fmla="*/ 44882 w 108660"/>
                    <a:gd name="connsiteY27" fmla="*/ 28160 h 115365"/>
                    <a:gd name="connsiteX28" fmla="*/ 43605 w 108660"/>
                    <a:gd name="connsiteY28" fmla="*/ 32967 h 115365"/>
                    <a:gd name="connsiteX29" fmla="*/ 35542 w 108660"/>
                    <a:gd name="connsiteY29" fmla="*/ 37649 h 115365"/>
                    <a:gd name="connsiteX30" fmla="*/ 30747 w 108660"/>
                    <a:gd name="connsiteY30" fmla="*/ 36368 h 115365"/>
                    <a:gd name="connsiteX31" fmla="*/ 15486 w 108660"/>
                    <a:gd name="connsiteY31" fmla="*/ 9963 h 115365"/>
                    <a:gd name="connsiteX32" fmla="*/ 16764 w 108660"/>
                    <a:gd name="connsiteY32" fmla="*/ 5156 h 115365"/>
                    <a:gd name="connsiteX33" fmla="*/ 24826 w 108660"/>
                    <a:gd name="connsiteY33" fmla="*/ 474 h 115365"/>
                    <a:gd name="connsiteX34" fmla="*/ 26146 w 108660"/>
                    <a:gd name="connsiteY34" fmla="*/ 27 h 1153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108660" h="115365">
                      <a:moveTo>
                        <a:pt x="67377" y="71902"/>
                      </a:moveTo>
                      <a:cubicBezTo>
                        <a:pt x="68734" y="71731"/>
                        <a:pt x="70124" y="72369"/>
                        <a:pt x="70853" y="73629"/>
                      </a:cubicBezTo>
                      <a:lnTo>
                        <a:pt x="86114" y="100034"/>
                      </a:lnTo>
                      <a:cubicBezTo>
                        <a:pt x="87085" y="101715"/>
                        <a:pt x="86513" y="103867"/>
                        <a:pt x="84836" y="104841"/>
                      </a:cubicBezTo>
                      <a:lnTo>
                        <a:pt x="76774" y="109523"/>
                      </a:lnTo>
                      <a:cubicBezTo>
                        <a:pt x="75097" y="110497"/>
                        <a:pt x="72950" y="109924"/>
                        <a:pt x="71978" y="108243"/>
                      </a:cubicBezTo>
                      <a:lnTo>
                        <a:pt x="56717" y="81838"/>
                      </a:lnTo>
                      <a:cubicBezTo>
                        <a:pt x="55746" y="80157"/>
                        <a:pt x="56318" y="78005"/>
                        <a:pt x="57995" y="77031"/>
                      </a:cubicBezTo>
                      <a:lnTo>
                        <a:pt x="66057" y="72349"/>
                      </a:lnTo>
                      <a:cubicBezTo>
                        <a:pt x="66477" y="72106"/>
                        <a:pt x="66925" y="71959"/>
                        <a:pt x="67377" y="71902"/>
                      </a:cubicBezTo>
                      <a:close/>
                      <a:moveTo>
                        <a:pt x="90660" y="11963"/>
                      </a:moveTo>
                      <a:cubicBezTo>
                        <a:pt x="100601" y="11963"/>
                        <a:pt x="108660" y="20022"/>
                        <a:pt x="108660" y="29963"/>
                      </a:cubicBezTo>
                      <a:cubicBezTo>
                        <a:pt x="108660" y="39904"/>
                        <a:pt x="100601" y="47963"/>
                        <a:pt x="90660" y="47963"/>
                      </a:cubicBezTo>
                      <a:cubicBezTo>
                        <a:pt x="80719" y="47963"/>
                        <a:pt x="72660" y="39904"/>
                        <a:pt x="72660" y="29963"/>
                      </a:cubicBezTo>
                      <a:cubicBezTo>
                        <a:pt x="72660" y="20022"/>
                        <a:pt x="80719" y="11963"/>
                        <a:pt x="90660" y="11963"/>
                      </a:cubicBezTo>
                      <a:close/>
                      <a:moveTo>
                        <a:pt x="12883" y="10583"/>
                      </a:moveTo>
                      <a:lnTo>
                        <a:pt x="28856" y="38492"/>
                      </a:lnTo>
                      <a:cubicBezTo>
                        <a:pt x="19525" y="44628"/>
                        <a:pt x="25413" y="61107"/>
                        <a:pt x="29670" y="68633"/>
                      </a:cubicBezTo>
                      <a:cubicBezTo>
                        <a:pt x="34137" y="76158"/>
                        <a:pt x="44638" y="88577"/>
                        <a:pt x="54537" y="82872"/>
                      </a:cubicBezTo>
                      <a:lnTo>
                        <a:pt x="70535" y="110710"/>
                      </a:lnTo>
                      <a:cubicBezTo>
                        <a:pt x="62330" y="115705"/>
                        <a:pt x="59819" y="115213"/>
                        <a:pt x="56894" y="115365"/>
                      </a:cubicBezTo>
                      <a:cubicBezTo>
                        <a:pt x="52780" y="115307"/>
                        <a:pt x="47969" y="112616"/>
                        <a:pt x="45294" y="110850"/>
                      </a:cubicBezTo>
                      <a:cubicBezTo>
                        <a:pt x="32483" y="102989"/>
                        <a:pt x="-936" y="61099"/>
                        <a:pt x="20" y="26785"/>
                      </a:cubicBezTo>
                      <a:cubicBezTo>
                        <a:pt x="137" y="22672"/>
                        <a:pt x="1794" y="19675"/>
                        <a:pt x="3356" y="17711"/>
                      </a:cubicBezTo>
                      <a:cubicBezTo>
                        <a:pt x="5476" y="15116"/>
                        <a:pt x="9518" y="12492"/>
                        <a:pt x="12883" y="10583"/>
                      </a:cubicBezTo>
                      <a:close/>
                      <a:moveTo>
                        <a:pt x="26146" y="27"/>
                      </a:moveTo>
                      <a:cubicBezTo>
                        <a:pt x="27503" y="-144"/>
                        <a:pt x="28893" y="494"/>
                        <a:pt x="29622" y="1755"/>
                      </a:cubicBezTo>
                      <a:lnTo>
                        <a:pt x="44882" y="28160"/>
                      </a:lnTo>
                      <a:cubicBezTo>
                        <a:pt x="45854" y="29841"/>
                        <a:pt x="45282" y="31993"/>
                        <a:pt x="43605" y="32967"/>
                      </a:cubicBezTo>
                      <a:lnTo>
                        <a:pt x="35542" y="37649"/>
                      </a:lnTo>
                      <a:cubicBezTo>
                        <a:pt x="33866" y="38622"/>
                        <a:pt x="31719" y="38049"/>
                        <a:pt x="30747" y="36368"/>
                      </a:cubicBezTo>
                      <a:lnTo>
                        <a:pt x="15486" y="9963"/>
                      </a:lnTo>
                      <a:cubicBezTo>
                        <a:pt x="14515" y="8282"/>
                        <a:pt x="15087" y="6130"/>
                        <a:pt x="16764" y="5156"/>
                      </a:cubicBezTo>
                      <a:lnTo>
                        <a:pt x="24826" y="474"/>
                      </a:lnTo>
                      <a:cubicBezTo>
                        <a:pt x="25245" y="231"/>
                        <a:pt x="25694" y="84"/>
                        <a:pt x="26146" y="27"/>
                      </a:cubicBezTo>
                      <a:close/>
                    </a:path>
                  </a:pathLst>
                </a:custGeom>
                <a:solidFill>
                  <a:srgbClr val="F0443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fr-MA" sz="4000" dirty="0">
                    <a:solidFill>
                      <a:srgbClr val="263339"/>
                    </a:solidFill>
                  </a:endParaRPr>
                </a:p>
              </p:txBody>
            </p:sp>
          </p:grpSp>
          <p:sp>
            <p:nvSpPr>
              <p:cNvPr id="97" name="شكل حر 62">
                <a:extLst>
                  <a:ext uri="{FF2B5EF4-FFF2-40B4-BE49-F238E27FC236}">
                    <a16:creationId xmlns:a16="http://schemas.microsoft.com/office/drawing/2014/main" id="{A0AECB47-EF6A-4893-AE54-CE6E1AFDF87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336594" y="1531940"/>
                <a:ext cx="201530" cy="198858"/>
              </a:xfrm>
              <a:custGeom>
                <a:avLst/>
                <a:gdLst>
                  <a:gd name="connsiteX0" fmla="*/ 359188 w 1477433"/>
                  <a:gd name="connsiteY0" fmla="*/ 970868 h 1452491"/>
                  <a:gd name="connsiteX1" fmla="*/ 360492 w 1477433"/>
                  <a:gd name="connsiteY1" fmla="*/ 978484 h 1452491"/>
                  <a:gd name="connsiteX2" fmla="*/ 490553 w 1477433"/>
                  <a:gd name="connsiteY2" fmla="*/ 1259435 h 1452491"/>
                  <a:gd name="connsiteX3" fmla="*/ 520735 w 1477433"/>
                  <a:gd name="connsiteY3" fmla="*/ 1294041 h 1452491"/>
                  <a:gd name="connsiteX4" fmla="*/ 448424 w 1477433"/>
                  <a:gd name="connsiteY4" fmla="*/ 1262166 h 1452491"/>
                  <a:gd name="connsiteX5" fmla="*/ 185253 w 1477433"/>
                  <a:gd name="connsiteY5" fmla="*/ 981504 h 1452491"/>
                  <a:gd name="connsiteX6" fmla="*/ 181110 w 1477433"/>
                  <a:gd name="connsiteY6" fmla="*/ 970868 h 1452491"/>
                  <a:gd name="connsiteX7" fmla="*/ 685878 w 1477433"/>
                  <a:gd name="connsiteY7" fmla="*/ 970868 h 1452491"/>
                  <a:gd name="connsiteX8" fmla="*/ 685878 w 1477433"/>
                  <a:gd name="connsiteY8" fmla="*/ 1328926 h 1452491"/>
                  <a:gd name="connsiteX9" fmla="*/ 638058 w 1477433"/>
                  <a:gd name="connsiteY9" fmla="*/ 1285671 h 1452491"/>
                  <a:gd name="connsiteX10" fmla="*/ 467183 w 1477433"/>
                  <a:gd name="connsiteY10" fmla="*/ 973985 h 1452491"/>
                  <a:gd name="connsiteX11" fmla="*/ 466594 w 1477433"/>
                  <a:gd name="connsiteY11" fmla="*/ 970868 h 1452491"/>
                  <a:gd name="connsiteX12" fmla="*/ 1002381 w 1477433"/>
                  <a:gd name="connsiteY12" fmla="*/ 970868 h 1452491"/>
                  <a:gd name="connsiteX13" fmla="*/ 984353 w 1477433"/>
                  <a:gd name="connsiteY13" fmla="*/ 1048524 h 1452491"/>
                  <a:gd name="connsiteX14" fmla="*/ 858010 w 1477433"/>
                  <a:gd name="connsiteY14" fmla="*/ 1285671 h 1452491"/>
                  <a:gd name="connsiteX15" fmla="*/ 809510 w 1477433"/>
                  <a:gd name="connsiteY15" fmla="*/ 1337430 h 1452491"/>
                  <a:gd name="connsiteX16" fmla="*/ 803387 w 1477433"/>
                  <a:gd name="connsiteY16" fmla="*/ 1338858 h 1452491"/>
                  <a:gd name="connsiteX17" fmla="*/ 790534 w 1477433"/>
                  <a:gd name="connsiteY17" fmla="*/ 1341003 h 1452491"/>
                  <a:gd name="connsiteX18" fmla="*/ 790534 w 1477433"/>
                  <a:gd name="connsiteY18" fmla="*/ 970868 h 1452491"/>
                  <a:gd name="connsiteX19" fmla="*/ 1298864 w 1477433"/>
                  <a:gd name="connsiteY19" fmla="*/ 970868 h 1452491"/>
                  <a:gd name="connsiteX20" fmla="*/ 1289246 w 1477433"/>
                  <a:gd name="connsiteY20" fmla="*/ 993620 h 1452491"/>
                  <a:gd name="connsiteX21" fmla="*/ 975561 w 1477433"/>
                  <a:gd name="connsiteY21" fmla="*/ 1284032 h 1452491"/>
                  <a:gd name="connsiteX22" fmla="*/ 960431 w 1477433"/>
                  <a:gd name="connsiteY22" fmla="*/ 1290007 h 1452491"/>
                  <a:gd name="connsiteX23" fmla="*/ 983030 w 1477433"/>
                  <a:gd name="connsiteY23" fmla="*/ 1259435 h 1452491"/>
                  <a:gd name="connsiteX24" fmla="*/ 1093266 w 1477433"/>
                  <a:gd name="connsiteY24" fmla="*/ 978484 h 1452491"/>
                  <a:gd name="connsiteX25" fmla="*/ 1094516 w 1477433"/>
                  <a:gd name="connsiteY25" fmla="*/ 970868 h 1452491"/>
                  <a:gd name="connsiteX26" fmla="*/ 335094 w 1477433"/>
                  <a:gd name="connsiteY26" fmla="*/ 594409 h 1452491"/>
                  <a:gd name="connsiteX27" fmla="*/ 333931 w 1477433"/>
                  <a:gd name="connsiteY27" fmla="*/ 602627 h 1452491"/>
                  <a:gd name="connsiteX28" fmla="*/ 328262 w 1477433"/>
                  <a:gd name="connsiteY28" fmla="*/ 701606 h 1452491"/>
                  <a:gd name="connsiteX29" fmla="*/ 336293 w 1477433"/>
                  <a:gd name="connsiteY29" fmla="*/ 837085 h 1452491"/>
                  <a:gd name="connsiteX30" fmla="*/ 341365 w 1477433"/>
                  <a:gd name="connsiteY30" fmla="*/ 866719 h 1452491"/>
                  <a:gd name="connsiteX31" fmla="*/ 145665 w 1477433"/>
                  <a:gd name="connsiteY31" fmla="*/ 866719 h 1452491"/>
                  <a:gd name="connsiteX32" fmla="*/ 134094 w 1477433"/>
                  <a:gd name="connsiteY32" fmla="*/ 822480 h 1452491"/>
                  <a:gd name="connsiteX33" fmla="*/ 119096 w 1477433"/>
                  <a:gd name="connsiteY33" fmla="*/ 714849 h 1452491"/>
                  <a:gd name="connsiteX34" fmla="*/ 133122 w 1477433"/>
                  <a:gd name="connsiteY34" fmla="*/ 617955 h 1452491"/>
                  <a:gd name="connsiteX35" fmla="*/ 139572 w 1477433"/>
                  <a:gd name="connsiteY35" fmla="*/ 594409 h 1452491"/>
                  <a:gd name="connsiteX36" fmla="*/ 685878 w 1477433"/>
                  <a:gd name="connsiteY36" fmla="*/ 594409 h 1452491"/>
                  <a:gd name="connsiteX37" fmla="*/ 685878 w 1477433"/>
                  <a:gd name="connsiteY37" fmla="*/ 866719 h 1452491"/>
                  <a:gd name="connsiteX38" fmla="*/ 449065 w 1477433"/>
                  <a:gd name="connsiteY38" fmla="*/ 866719 h 1452491"/>
                  <a:gd name="connsiteX39" fmla="*/ 442217 w 1477433"/>
                  <a:gd name="connsiteY39" fmla="*/ 799730 h 1452491"/>
                  <a:gd name="connsiteX40" fmla="*/ 439091 w 1477433"/>
                  <a:gd name="connsiteY40" fmla="*/ 698049 h 1452491"/>
                  <a:gd name="connsiteX41" fmla="*/ 446806 w 1477433"/>
                  <a:gd name="connsiteY41" fmla="*/ 594651 h 1452491"/>
                  <a:gd name="connsiteX42" fmla="*/ 446848 w 1477433"/>
                  <a:gd name="connsiteY42" fmla="*/ 594409 h 1452491"/>
                  <a:gd name="connsiteX43" fmla="*/ 1019572 w 1477433"/>
                  <a:gd name="connsiteY43" fmla="*/ 594409 h 1452491"/>
                  <a:gd name="connsiteX44" fmla="*/ 1022035 w 1477433"/>
                  <a:gd name="connsiteY44" fmla="*/ 614418 h 1452491"/>
                  <a:gd name="connsiteX45" fmla="*/ 1026647 w 1477433"/>
                  <a:gd name="connsiteY45" fmla="*/ 698049 h 1452491"/>
                  <a:gd name="connsiteX46" fmla="*/ 1021938 w 1477433"/>
                  <a:gd name="connsiteY46" fmla="*/ 831346 h 1452491"/>
                  <a:gd name="connsiteX47" fmla="*/ 1017638 w 1477433"/>
                  <a:gd name="connsiteY47" fmla="*/ 866719 h 1452491"/>
                  <a:gd name="connsiteX48" fmla="*/ 790534 w 1477433"/>
                  <a:gd name="connsiteY48" fmla="*/ 866719 h 1452491"/>
                  <a:gd name="connsiteX49" fmla="*/ 790534 w 1477433"/>
                  <a:gd name="connsiteY49" fmla="*/ 594409 h 1452491"/>
                  <a:gd name="connsiteX50" fmla="*/ 1333877 w 1477433"/>
                  <a:gd name="connsiteY50" fmla="*/ 594409 h 1452491"/>
                  <a:gd name="connsiteX51" fmla="*/ 1343339 w 1477433"/>
                  <a:gd name="connsiteY51" fmla="*/ 630011 h 1452491"/>
                  <a:gd name="connsiteX52" fmla="*/ 1358337 w 1477433"/>
                  <a:gd name="connsiteY52" fmla="*/ 737642 h 1452491"/>
                  <a:gd name="connsiteX53" fmla="*/ 1344311 w 1477433"/>
                  <a:gd name="connsiteY53" fmla="*/ 834536 h 1452491"/>
                  <a:gd name="connsiteX54" fmla="*/ 1335351 w 1477433"/>
                  <a:gd name="connsiteY54" fmla="*/ 866719 h 1452491"/>
                  <a:gd name="connsiteX55" fmla="*/ 1109912 w 1477433"/>
                  <a:gd name="connsiteY55" fmla="*/ 866719 h 1452491"/>
                  <a:gd name="connsiteX56" fmla="*/ 1120582 w 1477433"/>
                  <a:gd name="connsiteY56" fmla="*/ 701606 h 1452491"/>
                  <a:gd name="connsiteX57" fmla="*/ 1117221 w 1477433"/>
                  <a:gd name="connsiteY57" fmla="*/ 621477 h 1452491"/>
                  <a:gd name="connsiteX58" fmla="*/ 1114572 w 1477433"/>
                  <a:gd name="connsiteY58" fmla="*/ 594409 h 1452491"/>
                  <a:gd name="connsiteX59" fmla="*/ 515400 w 1477433"/>
                  <a:gd name="connsiteY59" fmla="*/ 164829 h 1452491"/>
                  <a:gd name="connsiteX60" fmla="*/ 505391 w 1477433"/>
                  <a:gd name="connsiteY60" fmla="*/ 175684 h 1452491"/>
                  <a:gd name="connsiteX61" fmla="*/ 364412 w 1477433"/>
                  <a:gd name="connsiteY61" fmla="*/ 438014 h 1452491"/>
                  <a:gd name="connsiteX62" fmla="*/ 352145 w 1477433"/>
                  <a:gd name="connsiteY62" fmla="*/ 490260 h 1452491"/>
                  <a:gd name="connsiteX63" fmla="*/ 174602 w 1477433"/>
                  <a:gd name="connsiteY63" fmla="*/ 490260 h 1452491"/>
                  <a:gd name="connsiteX64" fmla="*/ 183559 w 1477433"/>
                  <a:gd name="connsiteY64" fmla="*/ 468287 h 1452491"/>
                  <a:gd name="connsiteX65" fmla="*/ 445170 w 1477433"/>
                  <a:gd name="connsiteY65" fmla="*/ 196676 h 1452491"/>
                  <a:gd name="connsiteX66" fmla="*/ 955189 w 1477433"/>
                  <a:gd name="connsiteY66" fmla="*/ 156152 h 1452491"/>
                  <a:gd name="connsiteX67" fmla="*/ 972101 w 1477433"/>
                  <a:gd name="connsiteY67" fmla="*/ 162544 h 1452491"/>
                  <a:gd name="connsiteX68" fmla="*/ 1287505 w 1477433"/>
                  <a:gd name="connsiteY68" fmla="*/ 461051 h 1452491"/>
                  <a:gd name="connsiteX69" fmla="*/ 1299306 w 1477433"/>
                  <a:gd name="connsiteY69" fmla="*/ 490260 h 1452491"/>
                  <a:gd name="connsiteX70" fmla="*/ 1098994 w 1477433"/>
                  <a:gd name="connsiteY70" fmla="*/ 490260 h 1452491"/>
                  <a:gd name="connsiteX71" fmla="*/ 1086370 w 1477433"/>
                  <a:gd name="connsiteY71" fmla="*/ 423770 h 1452491"/>
                  <a:gd name="connsiteX72" fmla="*/ 970454 w 1477433"/>
                  <a:gd name="connsiteY72" fmla="*/ 175684 h 1452491"/>
                  <a:gd name="connsiteX73" fmla="*/ 685878 w 1477433"/>
                  <a:gd name="connsiteY73" fmla="*/ 126507 h 1452491"/>
                  <a:gd name="connsiteX74" fmla="*/ 685878 w 1477433"/>
                  <a:gd name="connsiteY74" fmla="*/ 490260 h 1452491"/>
                  <a:gd name="connsiteX75" fmla="*/ 466559 w 1477433"/>
                  <a:gd name="connsiteY75" fmla="*/ 490260 h 1452491"/>
                  <a:gd name="connsiteX76" fmla="*/ 486500 w 1477433"/>
                  <a:gd name="connsiteY76" fmla="*/ 420671 h 1452491"/>
                  <a:gd name="connsiteX77" fmla="*/ 661418 w 1477433"/>
                  <a:gd name="connsiteY77" fmla="*/ 147172 h 1452491"/>
                  <a:gd name="connsiteX78" fmla="*/ 790534 w 1477433"/>
                  <a:gd name="connsiteY78" fmla="*/ 110272 h 1452491"/>
                  <a:gd name="connsiteX79" fmla="*/ 799436 w 1477433"/>
                  <a:gd name="connsiteY79" fmla="*/ 111456 h 1452491"/>
                  <a:gd name="connsiteX80" fmla="*/ 803137 w 1477433"/>
                  <a:gd name="connsiteY80" fmla="*/ 112212 h 1452491"/>
                  <a:gd name="connsiteX81" fmla="*/ 838210 w 1477433"/>
                  <a:gd name="connsiteY81" fmla="*/ 147172 h 1452491"/>
                  <a:gd name="connsiteX82" fmla="*/ 981874 w 1477433"/>
                  <a:gd name="connsiteY82" fmla="*/ 405529 h 1452491"/>
                  <a:gd name="connsiteX83" fmla="*/ 1001543 w 1477433"/>
                  <a:gd name="connsiteY83" fmla="*/ 490260 h 1452491"/>
                  <a:gd name="connsiteX84" fmla="*/ 790534 w 1477433"/>
                  <a:gd name="connsiteY84" fmla="*/ 490260 h 1452491"/>
                  <a:gd name="connsiteX85" fmla="*/ 736675 w 1477433"/>
                  <a:gd name="connsiteY85" fmla="*/ 0 h 1452491"/>
                  <a:gd name="connsiteX86" fmla="*/ 6248 w 1477433"/>
                  <a:gd name="connsiteY86" fmla="*/ 635366 h 1452491"/>
                  <a:gd name="connsiteX87" fmla="*/ 415 w 1477433"/>
                  <a:gd name="connsiteY87" fmla="*/ 713798 h 1452491"/>
                  <a:gd name="connsiteX88" fmla="*/ 0 w 1477433"/>
                  <a:gd name="connsiteY88" fmla="*/ 713798 h 1452491"/>
                  <a:gd name="connsiteX89" fmla="*/ 242 w 1477433"/>
                  <a:gd name="connsiteY89" fmla="*/ 716133 h 1452491"/>
                  <a:gd name="connsiteX90" fmla="*/ 0 w 1477433"/>
                  <a:gd name="connsiteY90" fmla="*/ 719388 h 1452491"/>
                  <a:gd name="connsiteX91" fmla="*/ 579 w 1477433"/>
                  <a:gd name="connsiteY91" fmla="*/ 719388 h 1452491"/>
                  <a:gd name="connsiteX92" fmla="*/ 9659 w 1477433"/>
                  <a:gd name="connsiteY92" fmla="*/ 806983 h 1452491"/>
                  <a:gd name="connsiteX93" fmla="*/ 740759 w 1477433"/>
                  <a:gd name="connsiteY93" fmla="*/ 1452491 h 1452491"/>
                  <a:gd name="connsiteX94" fmla="*/ 1471185 w 1477433"/>
                  <a:gd name="connsiteY94" fmla="*/ 817125 h 1452491"/>
                  <a:gd name="connsiteX95" fmla="*/ 1477018 w 1477433"/>
                  <a:gd name="connsiteY95" fmla="*/ 738693 h 1452491"/>
                  <a:gd name="connsiteX96" fmla="*/ 1477433 w 1477433"/>
                  <a:gd name="connsiteY96" fmla="*/ 738693 h 1452491"/>
                  <a:gd name="connsiteX97" fmla="*/ 1477191 w 1477433"/>
                  <a:gd name="connsiteY97" fmla="*/ 736358 h 1452491"/>
                  <a:gd name="connsiteX98" fmla="*/ 1477433 w 1477433"/>
                  <a:gd name="connsiteY98" fmla="*/ 733104 h 1452491"/>
                  <a:gd name="connsiteX99" fmla="*/ 1476854 w 1477433"/>
                  <a:gd name="connsiteY99" fmla="*/ 733104 h 1452491"/>
                  <a:gd name="connsiteX100" fmla="*/ 1467774 w 1477433"/>
                  <a:gd name="connsiteY100" fmla="*/ 645508 h 1452491"/>
                  <a:gd name="connsiteX101" fmla="*/ 736675 w 1477433"/>
                  <a:gd name="connsiteY101" fmla="*/ 0 h 14524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</a:cxnLst>
                <a:rect l="l" t="t" r="r" b="b"/>
                <a:pathLst>
                  <a:path w="1477433" h="1452491">
                    <a:moveTo>
                      <a:pt x="359188" y="970868"/>
                    </a:moveTo>
                    <a:lnTo>
                      <a:pt x="360492" y="978484"/>
                    </a:lnTo>
                    <a:cubicBezTo>
                      <a:pt x="383856" y="1073635"/>
                      <a:pt x="423525" y="1169464"/>
                      <a:pt x="490553" y="1259435"/>
                    </a:cubicBezTo>
                    <a:lnTo>
                      <a:pt x="520735" y="1294041"/>
                    </a:lnTo>
                    <a:lnTo>
                      <a:pt x="448424" y="1262166"/>
                    </a:lnTo>
                    <a:cubicBezTo>
                      <a:pt x="350471" y="1208613"/>
                      <a:pt x="249852" y="1121886"/>
                      <a:pt x="185253" y="981504"/>
                    </a:cubicBezTo>
                    <a:lnTo>
                      <a:pt x="181110" y="970868"/>
                    </a:lnTo>
                    <a:close/>
                    <a:moveTo>
                      <a:pt x="685878" y="970868"/>
                    </a:moveTo>
                    <a:lnTo>
                      <a:pt x="685878" y="1328926"/>
                    </a:lnTo>
                    <a:lnTo>
                      <a:pt x="638058" y="1285671"/>
                    </a:lnTo>
                    <a:cubicBezTo>
                      <a:pt x="555420" y="1201740"/>
                      <a:pt x="498358" y="1104664"/>
                      <a:pt x="467183" y="973985"/>
                    </a:cubicBezTo>
                    <a:lnTo>
                      <a:pt x="466594" y="970868"/>
                    </a:lnTo>
                    <a:close/>
                    <a:moveTo>
                      <a:pt x="1002381" y="970868"/>
                    </a:moveTo>
                    <a:lnTo>
                      <a:pt x="984353" y="1048524"/>
                    </a:lnTo>
                    <a:cubicBezTo>
                      <a:pt x="956202" y="1142969"/>
                      <a:pt x="914043" y="1218526"/>
                      <a:pt x="858010" y="1285671"/>
                    </a:cubicBezTo>
                    <a:lnTo>
                      <a:pt x="809510" y="1337430"/>
                    </a:lnTo>
                    <a:lnTo>
                      <a:pt x="803387" y="1338858"/>
                    </a:lnTo>
                    <a:lnTo>
                      <a:pt x="790534" y="1341003"/>
                    </a:lnTo>
                    <a:lnTo>
                      <a:pt x="790534" y="970868"/>
                    </a:lnTo>
                    <a:close/>
                    <a:moveTo>
                      <a:pt x="1298864" y="970868"/>
                    </a:moveTo>
                    <a:lnTo>
                      <a:pt x="1289246" y="993620"/>
                    </a:lnTo>
                    <a:cubicBezTo>
                      <a:pt x="1212336" y="1146756"/>
                      <a:pt x="1087012" y="1234269"/>
                      <a:pt x="975561" y="1284032"/>
                    </a:cubicBezTo>
                    <a:lnTo>
                      <a:pt x="960431" y="1290007"/>
                    </a:lnTo>
                    <a:lnTo>
                      <a:pt x="983030" y="1259435"/>
                    </a:lnTo>
                    <a:cubicBezTo>
                      <a:pt x="1039841" y="1169464"/>
                      <a:pt x="1073463" y="1073635"/>
                      <a:pt x="1093266" y="978484"/>
                    </a:cubicBezTo>
                    <a:lnTo>
                      <a:pt x="1094516" y="970868"/>
                    </a:lnTo>
                    <a:close/>
                    <a:moveTo>
                      <a:pt x="335094" y="594409"/>
                    </a:moveTo>
                    <a:lnTo>
                      <a:pt x="333931" y="602627"/>
                    </a:lnTo>
                    <a:cubicBezTo>
                      <a:pt x="330867" y="633659"/>
                      <a:pt x="328921" y="666598"/>
                      <a:pt x="328262" y="701606"/>
                    </a:cubicBezTo>
                    <a:cubicBezTo>
                      <a:pt x="329166" y="745234"/>
                      <a:pt x="331382" y="790666"/>
                      <a:pt x="336293" y="837085"/>
                    </a:cubicBezTo>
                    <a:lnTo>
                      <a:pt x="341365" y="866719"/>
                    </a:lnTo>
                    <a:lnTo>
                      <a:pt x="145665" y="866719"/>
                    </a:lnTo>
                    <a:lnTo>
                      <a:pt x="134094" y="822480"/>
                    </a:lnTo>
                    <a:lnTo>
                      <a:pt x="119096" y="714849"/>
                    </a:lnTo>
                    <a:lnTo>
                      <a:pt x="133122" y="617955"/>
                    </a:lnTo>
                    <a:lnTo>
                      <a:pt x="139572" y="594409"/>
                    </a:lnTo>
                    <a:close/>
                    <a:moveTo>
                      <a:pt x="685878" y="594409"/>
                    </a:moveTo>
                    <a:lnTo>
                      <a:pt x="685878" y="866719"/>
                    </a:lnTo>
                    <a:lnTo>
                      <a:pt x="449065" y="866719"/>
                    </a:lnTo>
                    <a:lnTo>
                      <a:pt x="442217" y="799730"/>
                    </a:lnTo>
                    <a:cubicBezTo>
                      <a:pt x="440134" y="767562"/>
                      <a:pt x="439091" y="733723"/>
                      <a:pt x="439091" y="698049"/>
                    </a:cubicBezTo>
                    <a:cubicBezTo>
                      <a:pt x="440079" y="661653"/>
                      <a:pt x="442729" y="627223"/>
                      <a:pt x="446806" y="594651"/>
                    </a:cubicBezTo>
                    <a:lnTo>
                      <a:pt x="446848" y="594409"/>
                    </a:lnTo>
                    <a:close/>
                    <a:moveTo>
                      <a:pt x="1019572" y="594409"/>
                    </a:moveTo>
                    <a:lnTo>
                      <a:pt x="1022035" y="614418"/>
                    </a:lnTo>
                    <a:cubicBezTo>
                      <a:pt x="1024406" y="641073"/>
                      <a:pt x="1025977" y="668932"/>
                      <a:pt x="1026647" y="698049"/>
                    </a:cubicBezTo>
                    <a:cubicBezTo>
                      <a:pt x="1026647" y="745615"/>
                      <a:pt x="1025076" y="789918"/>
                      <a:pt x="1021938" y="831346"/>
                    </a:cubicBezTo>
                    <a:lnTo>
                      <a:pt x="1017638" y="866719"/>
                    </a:lnTo>
                    <a:lnTo>
                      <a:pt x="790534" y="866719"/>
                    </a:lnTo>
                    <a:lnTo>
                      <a:pt x="790534" y="594409"/>
                    </a:lnTo>
                    <a:close/>
                    <a:moveTo>
                      <a:pt x="1333877" y="594409"/>
                    </a:moveTo>
                    <a:lnTo>
                      <a:pt x="1343339" y="630011"/>
                    </a:lnTo>
                    <a:lnTo>
                      <a:pt x="1358337" y="737642"/>
                    </a:lnTo>
                    <a:lnTo>
                      <a:pt x="1344311" y="834536"/>
                    </a:lnTo>
                    <a:lnTo>
                      <a:pt x="1335351" y="866719"/>
                    </a:lnTo>
                    <a:lnTo>
                      <a:pt x="1109912" y="866719"/>
                    </a:lnTo>
                    <a:lnTo>
                      <a:pt x="1120582" y="701606"/>
                    </a:lnTo>
                    <a:cubicBezTo>
                      <a:pt x="1120136" y="673600"/>
                      <a:pt x="1118991" y="646918"/>
                      <a:pt x="1117221" y="621477"/>
                    </a:cubicBezTo>
                    <a:lnTo>
                      <a:pt x="1114572" y="594409"/>
                    </a:lnTo>
                    <a:close/>
                    <a:moveTo>
                      <a:pt x="515400" y="164829"/>
                    </a:moveTo>
                    <a:lnTo>
                      <a:pt x="505391" y="175684"/>
                    </a:lnTo>
                    <a:cubicBezTo>
                      <a:pt x="452742" y="237043"/>
                      <a:pt x="398772" y="317744"/>
                      <a:pt x="364412" y="438014"/>
                    </a:cubicBezTo>
                    <a:lnTo>
                      <a:pt x="352145" y="490260"/>
                    </a:lnTo>
                    <a:lnTo>
                      <a:pt x="174602" y="490260"/>
                    </a:lnTo>
                    <a:lnTo>
                      <a:pt x="183559" y="468287"/>
                    </a:lnTo>
                    <a:cubicBezTo>
                      <a:pt x="247488" y="335326"/>
                      <a:pt x="347594" y="250562"/>
                      <a:pt x="445170" y="196676"/>
                    </a:cubicBezTo>
                    <a:close/>
                    <a:moveTo>
                      <a:pt x="955189" y="156152"/>
                    </a:moveTo>
                    <a:lnTo>
                      <a:pt x="972101" y="162544"/>
                    </a:lnTo>
                    <a:cubicBezTo>
                      <a:pt x="1083932" y="211005"/>
                      <a:pt x="1209819" y="299522"/>
                      <a:pt x="1287505" y="461051"/>
                    </a:cubicBezTo>
                    <a:lnTo>
                      <a:pt x="1299306" y="490260"/>
                    </a:lnTo>
                    <a:lnTo>
                      <a:pt x="1098994" y="490260"/>
                    </a:lnTo>
                    <a:lnTo>
                      <a:pt x="1086370" y="423770"/>
                    </a:lnTo>
                    <a:cubicBezTo>
                      <a:pt x="1057163" y="311319"/>
                      <a:pt x="1013292" y="234589"/>
                      <a:pt x="970454" y="175684"/>
                    </a:cubicBezTo>
                    <a:close/>
                    <a:moveTo>
                      <a:pt x="685878" y="126507"/>
                    </a:moveTo>
                    <a:lnTo>
                      <a:pt x="685878" y="490260"/>
                    </a:lnTo>
                    <a:lnTo>
                      <a:pt x="466559" y="490260"/>
                    </a:lnTo>
                    <a:lnTo>
                      <a:pt x="486500" y="420671"/>
                    </a:lnTo>
                    <a:cubicBezTo>
                      <a:pt x="530707" y="292848"/>
                      <a:pt x="598814" y="206144"/>
                      <a:pt x="661418" y="147172"/>
                    </a:cubicBezTo>
                    <a:close/>
                    <a:moveTo>
                      <a:pt x="790534" y="110272"/>
                    </a:moveTo>
                    <a:lnTo>
                      <a:pt x="799436" y="111456"/>
                    </a:lnTo>
                    <a:lnTo>
                      <a:pt x="803137" y="112212"/>
                    </a:lnTo>
                    <a:lnTo>
                      <a:pt x="838210" y="147172"/>
                    </a:lnTo>
                    <a:cubicBezTo>
                      <a:pt x="889149" y="203785"/>
                      <a:pt x="944387" y="285956"/>
                      <a:pt x="981874" y="405529"/>
                    </a:cubicBezTo>
                    <a:lnTo>
                      <a:pt x="1001543" y="490260"/>
                    </a:lnTo>
                    <a:lnTo>
                      <a:pt x="790534" y="490260"/>
                    </a:lnTo>
                    <a:close/>
                    <a:moveTo>
                      <a:pt x="736675" y="0"/>
                    </a:moveTo>
                    <a:cubicBezTo>
                      <a:pt x="413135" y="-476"/>
                      <a:pt x="58187" y="227220"/>
                      <a:pt x="6248" y="635366"/>
                    </a:cubicBezTo>
                    <a:lnTo>
                      <a:pt x="415" y="713798"/>
                    </a:lnTo>
                    <a:lnTo>
                      <a:pt x="0" y="713798"/>
                    </a:lnTo>
                    <a:lnTo>
                      <a:pt x="242" y="716133"/>
                    </a:lnTo>
                    <a:lnTo>
                      <a:pt x="0" y="719388"/>
                    </a:lnTo>
                    <a:lnTo>
                      <a:pt x="579" y="719388"/>
                    </a:lnTo>
                    <a:lnTo>
                      <a:pt x="9659" y="806983"/>
                    </a:lnTo>
                    <a:cubicBezTo>
                      <a:pt x="76629" y="1255962"/>
                      <a:pt x="417220" y="1452015"/>
                      <a:pt x="740759" y="1452491"/>
                    </a:cubicBezTo>
                    <a:cubicBezTo>
                      <a:pt x="1064298" y="1452967"/>
                      <a:pt x="1419246" y="1225271"/>
                      <a:pt x="1471185" y="817125"/>
                    </a:cubicBezTo>
                    <a:lnTo>
                      <a:pt x="1477018" y="738693"/>
                    </a:lnTo>
                    <a:lnTo>
                      <a:pt x="1477433" y="738693"/>
                    </a:lnTo>
                    <a:lnTo>
                      <a:pt x="1477191" y="736358"/>
                    </a:lnTo>
                    <a:lnTo>
                      <a:pt x="1477433" y="733104"/>
                    </a:lnTo>
                    <a:lnTo>
                      <a:pt x="1476854" y="733104"/>
                    </a:lnTo>
                    <a:lnTo>
                      <a:pt x="1467774" y="645508"/>
                    </a:lnTo>
                    <a:cubicBezTo>
                      <a:pt x="1400804" y="196529"/>
                      <a:pt x="1060214" y="476"/>
                      <a:pt x="736675" y="0"/>
                    </a:cubicBezTo>
                    <a:close/>
                  </a:path>
                </a:pathLst>
              </a:custGeom>
              <a:solidFill>
                <a:srgbClr val="F04438"/>
              </a:solidFill>
              <a:ln w="9525">
                <a:noFill/>
                <a:round/>
                <a:headEnd/>
                <a:tailEnd/>
              </a:ln>
              <a:ex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fr-MA" sz="4000">
                  <a:solidFill>
                    <a:srgbClr val="263339"/>
                  </a:solidFill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7263927-D69B-49EA-B518-F515F76329A3}"/>
                </a:ext>
              </a:extLst>
            </p:cNvPr>
            <p:cNvGrpSpPr/>
            <p:nvPr/>
          </p:nvGrpSpPr>
          <p:grpSpPr>
            <a:xfrm>
              <a:off x="4386069" y="3914550"/>
              <a:ext cx="1656417" cy="140279"/>
              <a:chOff x="4386069" y="3914550"/>
              <a:chExt cx="1656417" cy="140279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0EC7F5C-98F0-4FC6-A595-6BADB3F56731}"/>
                  </a:ext>
                </a:extLst>
              </p:cNvPr>
              <p:cNvSpPr/>
              <p:nvPr/>
            </p:nvSpPr>
            <p:spPr>
              <a:xfrm>
                <a:off x="4617613" y="3914550"/>
                <a:ext cx="1424873" cy="136147"/>
              </a:xfrm>
              <a:prstGeom prst="rect">
                <a:avLst/>
              </a:prstGeom>
              <a:solidFill>
                <a:schemeClr val="bg1">
                  <a:lumMod val="75000"/>
                  <a:alpha val="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78226" tIns="39113" rIns="78226" bIns="3911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rtl="1">
                  <a:lnSpc>
                    <a:spcPct val="107000"/>
                  </a:lnSpc>
                  <a:spcAft>
                    <a:spcPts val="684"/>
                  </a:spcAft>
                </a:pPr>
                <a:r>
                  <a:rPr lang="ar-MA" sz="1200" dirty="0">
                    <a:solidFill>
                      <a:srgbClr val="263339"/>
                    </a:solidFill>
                    <a:latin typeface="Mothanna" panose="02000503000000000000" pitchFamily="2" charset="-78"/>
                    <a:ea typeface="Open Sans" panose="020B0606030504020204" pitchFamily="34" charset="0"/>
                    <a:cs typeface="Mothanna" panose="02000503000000000000" pitchFamily="2" charset="-78"/>
                  </a:rPr>
                  <a:t>28 سنة, </a:t>
                </a:r>
                <a:r>
                  <a:rPr lang="ar-DZ" sz="1200" dirty="0">
                    <a:solidFill>
                      <a:srgbClr val="263339"/>
                    </a:solidFill>
                    <a:latin typeface="Mothanna" panose="02000503000000000000" pitchFamily="2" charset="-78"/>
                    <a:ea typeface="Open Sans" panose="020B0606030504020204" pitchFamily="34" charset="0"/>
                    <a:cs typeface="Mothanna" panose="02000503000000000000" pitchFamily="2" charset="-78"/>
                  </a:rPr>
                  <a:t>أعزب</a:t>
                </a:r>
                <a:endParaRPr lang="fr-FR" sz="1100" dirty="0">
                  <a:solidFill>
                    <a:srgbClr val="263339"/>
                  </a:solidFill>
                  <a:latin typeface="Mothanna" panose="02000503000000000000" pitchFamily="2" charset="-78"/>
                  <a:ea typeface="Open Sans" panose="020B0606030504020204" pitchFamily="34" charset="0"/>
                  <a:cs typeface="Mothanna" panose="02000503000000000000" pitchFamily="2" charset="-78"/>
                </a:endParaRPr>
              </a:p>
            </p:txBody>
          </p:sp>
          <p:sp>
            <p:nvSpPr>
              <p:cNvPr id="31" name="Heart 30">
                <a:extLst>
                  <a:ext uri="{FF2B5EF4-FFF2-40B4-BE49-F238E27FC236}">
                    <a16:creationId xmlns:a16="http://schemas.microsoft.com/office/drawing/2014/main" id="{DB36F16F-8D0A-4801-A233-5AAB57472303}"/>
                  </a:ext>
                </a:extLst>
              </p:cNvPr>
              <p:cNvSpPr/>
              <p:nvPr/>
            </p:nvSpPr>
            <p:spPr>
              <a:xfrm>
                <a:off x="4386069" y="3930053"/>
                <a:ext cx="124776" cy="124776"/>
              </a:xfrm>
              <a:prstGeom prst="heart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MA" sz="2000">
                  <a:solidFill>
                    <a:srgbClr val="263339"/>
                  </a:solidFill>
                </a:endParaRPr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41A0A2D-368A-4BF5-8D07-1F7675790F03}"/>
              </a:ext>
            </a:extLst>
          </p:cNvPr>
          <p:cNvGrpSpPr/>
          <p:nvPr/>
        </p:nvGrpSpPr>
        <p:grpSpPr>
          <a:xfrm>
            <a:off x="3656551" y="8606799"/>
            <a:ext cx="2050866" cy="697621"/>
            <a:chOff x="3226593" y="4734519"/>
            <a:chExt cx="2050866" cy="697621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7810AEC-2B56-4C92-ACC7-6AD4F77A3F47}"/>
                </a:ext>
              </a:extLst>
            </p:cNvPr>
            <p:cNvSpPr/>
            <p:nvPr/>
          </p:nvSpPr>
          <p:spPr>
            <a:xfrm>
              <a:off x="3226593" y="4734519"/>
              <a:ext cx="933369" cy="6976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78226" tIns="39113" rIns="78226" bIns="39113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l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وورد</a:t>
              </a:r>
              <a:endParaRPr lang="ar-MA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  <a:p>
              <a:pPr marL="171450" indent="-171450" algn="l">
                <a:lnSpc>
                  <a:spcPct val="107000"/>
                </a:lnSpc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إكسيل</a:t>
              </a:r>
              <a:endParaRPr lang="fr-FR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  <a:p>
              <a:pPr marL="171450" indent="-171450" algn="l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باور باونت</a:t>
              </a:r>
              <a:endParaRPr lang="fr-FR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1FEAB71-E0B1-4925-A1B0-9E97D0E00032}"/>
                </a:ext>
              </a:extLst>
            </p:cNvPr>
            <p:cNvGrpSpPr/>
            <p:nvPr/>
          </p:nvGrpSpPr>
          <p:grpSpPr>
            <a:xfrm>
              <a:off x="4137751" y="4770311"/>
              <a:ext cx="1139708" cy="158160"/>
              <a:chOff x="4137751" y="4770311"/>
              <a:chExt cx="1139708" cy="158160"/>
            </a:xfrm>
          </p:grpSpPr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217B7D1D-994A-44AB-92B2-38388ABF2A6D}"/>
                  </a:ext>
                </a:extLst>
              </p:cNvPr>
              <p:cNvSpPr/>
              <p:nvPr/>
            </p:nvSpPr>
            <p:spPr>
              <a:xfrm>
                <a:off x="5123907" y="4774919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75C7FE10-9ADA-44D3-BBDF-DCEA2345051A}"/>
                  </a:ext>
                </a:extLst>
              </p:cNvPr>
              <p:cNvSpPr/>
              <p:nvPr/>
            </p:nvSpPr>
            <p:spPr>
              <a:xfrm>
                <a:off x="4877368" y="4773767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132DF9EA-348D-46BA-85BD-B68743E93CBA}"/>
                  </a:ext>
                </a:extLst>
              </p:cNvPr>
              <p:cNvSpPr/>
              <p:nvPr/>
            </p:nvSpPr>
            <p:spPr>
              <a:xfrm>
                <a:off x="4630829" y="4772615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A2F834EB-28C3-41AC-B856-7D31F76B8373}"/>
                  </a:ext>
                </a:extLst>
              </p:cNvPr>
              <p:cNvSpPr/>
              <p:nvPr/>
            </p:nvSpPr>
            <p:spPr>
              <a:xfrm>
                <a:off x="4384290" y="477146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1B6382F8-EAEA-4464-9993-C001450BCBFF}"/>
                  </a:ext>
                </a:extLst>
              </p:cNvPr>
              <p:cNvSpPr/>
              <p:nvPr/>
            </p:nvSpPr>
            <p:spPr>
              <a:xfrm>
                <a:off x="4137751" y="477031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CE419C14-9C6D-4F5B-8D8E-82DCDF8703C9}"/>
                </a:ext>
              </a:extLst>
            </p:cNvPr>
            <p:cNvGrpSpPr/>
            <p:nvPr/>
          </p:nvGrpSpPr>
          <p:grpSpPr>
            <a:xfrm>
              <a:off x="4136599" y="4989384"/>
              <a:ext cx="1139708" cy="158160"/>
              <a:chOff x="4137751" y="4770311"/>
              <a:chExt cx="1139708" cy="158160"/>
            </a:xfrm>
          </p:grpSpPr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5DBD87F2-BF07-479F-8D76-B26705670C87}"/>
                  </a:ext>
                </a:extLst>
              </p:cNvPr>
              <p:cNvSpPr/>
              <p:nvPr/>
            </p:nvSpPr>
            <p:spPr>
              <a:xfrm>
                <a:off x="5123907" y="4774919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F2DF9F31-3067-4EA0-9954-DAC113E94F50}"/>
                  </a:ext>
                </a:extLst>
              </p:cNvPr>
              <p:cNvSpPr/>
              <p:nvPr/>
            </p:nvSpPr>
            <p:spPr>
              <a:xfrm>
                <a:off x="4877368" y="4773767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A7E738D0-851F-421C-9272-F0089303B214}"/>
                  </a:ext>
                </a:extLst>
              </p:cNvPr>
              <p:cNvSpPr/>
              <p:nvPr/>
            </p:nvSpPr>
            <p:spPr>
              <a:xfrm>
                <a:off x="4630829" y="4772615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777F67F9-DFB9-4FF0-BE3D-AB1502CF3858}"/>
                  </a:ext>
                </a:extLst>
              </p:cNvPr>
              <p:cNvSpPr/>
              <p:nvPr/>
            </p:nvSpPr>
            <p:spPr>
              <a:xfrm>
                <a:off x="4384290" y="477146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483BAE59-E9C5-4880-ADDE-4B738E2171DA}"/>
                  </a:ext>
                </a:extLst>
              </p:cNvPr>
              <p:cNvSpPr/>
              <p:nvPr/>
            </p:nvSpPr>
            <p:spPr>
              <a:xfrm>
                <a:off x="4137751" y="477031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19DB7BF1-A418-4BB3-A7D3-FD4C3FC780C5}"/>
                </a:ext>
              </a:extLst>
            </p:cNvPr>
            <p:cNvGrpSpPr/>
            <p:nvPr/>
          </p:nvGrpSpPr>
          <p:grpSpPr>
            <a:xfrm>
              <a:off x="4135447" y="5208457"/>
              <a:ext cx="1139708" cy="158160"/>
              <a:chOff x="4137751" y="4770311"/>
              <a:chExt cx="1139708" cy="158160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E82F2743-6AAC-418D-9C15-9F7F539CDA24}"/>
                  </a:ext>
                </a:extLst>
              </p:cNvPr>
              <p:cNvSpPr/>
              <p:nvPr/>
            </p:nvSpPr>
            <p:spPr>
              <a:xfrm>
                <a:off x="5123907" y="4774919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54F8CDF2-0858-44D8-A538-A2A9577A11F8}"/>
                  </a:ext>
                </a:extLst>
              </p:cNvPr>
              <p:cNvSpPr/>
              <p:nvPr/>
            </p:nvSpPr>
            <p:spPr>
              <a:xfrm>
                <a:off x="4877368" y="4773767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321508B4-BDAD-4353-A8A4-D786E1270A44}"/>
                  </a:ext>
                </a:extLst>
              </p:cNvPr>
              <p:cNvSpPr/>
              <p:nvPr/>
            </p:nvSpPr>
            <p:spPr>
              <a:xfrm>
                <a:off x="4630829" y="4772615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A668D0E4-9BA9-4346-90C3-C4062285F4E2}"/>
                  </a:ext>
                </a:extLst>
              </p:cNvPr>
              <p:cNvSpPr/>
              <p:nvPr/>
            </p:nvSpPr>
            <p:spPr>
              <a:xfrm>
                <a:off x="4384290" y="477146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AFE5CCA2-7693-42E7-83D8-B76463500922}"/>
                  </a:ext>
                </a:extLst>
              </p:cNvPr>
              <p:cNvSpPr/>
              <p:nvPr/>
            </p:nvSpPr>
            <p:spPr>
              <a:xfrm>
                <a:off x="4137751" y="477031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065803DA-A994-453F-88A9-1336F61AA538}"/>
              </a:ext>
            </a:extLst>
          </p:cNvPr>
          <p:cNvGrpSpPr/>
          <p:nvPr/>
        </p:nvGrpSpPr>
        <p:grpSpPr>
          <a:xfrm>
            <a:off x="3644551" y="7650174"/>
            <a:ext cx="2064018" cy="697621"/>
            <a:chOff x="1244842" y="4029498"/>
            <a:chExt cx="2064018" cy="697621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E60F6D7C-C2E6-46FC-AE1C-19706DFAE3BD}"/>
                </a:ext>
              </a:extLst>
            </p:cNvPr>
            <p:cNvSpPr/>
            <p:nvPr/>
          </p:nvSpPr>
          <p:spPr>
            <a:xfrm>
              <a:off x="1244842" y="4029498"/>
              <a:ext cx="889979" cy="6976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78226" tIns="39113" rIns="78226" bIns="39113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l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فوتوشوب</a:t>
              </a:r>
              <a:endParaRPr lang="ar-MA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  <a:p>
              <a:pPr marL="171450" indent="-171450" algn="l">
                <a:lnSpc>
                  <a:spcPct val="107000"/>
                </a:lnSpc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إليستراتور</a:t>
              </a:r>
              <a:endParaRPr lang="fr-FR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  <a:p>
              <a:pPr marL="171450" indent="-171450" algn="l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فلاش</a:t>
              </a:r>
              <a:endParaRPr lang="fr-FR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</p:txBody>
        </p: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CB91FD3-58A4-4102-A20A-0D8705B89E0E}"/>
                </a:ext>
              </a:extLst>
            </p:cNvPr>
            <p:cNvGrpSpPr/>
            <p:nvPr/>
          </p:nvGrpSpPr>
          <p:grpSpPr>
            <a:xfrm>
              <a:off x="2169152" y="4097061"/>
              <a:ext cx="1139708" cy="158160"/>
              <a:chOff x="2169152" y="4097061"/>
              <a:chExt cx="1139708" cy="158160"/>
            </a:xfrm>
          </p:grpSpPr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82B6B488-F67C-4F9C-949B-29F3854AD10D}"/>
                  </a:ext>
                </a:extLst>
              </p:cNvPr>
              <p:cNvSpPr/>
              <p:nvPr/>
            </p:nvSpPr>
            <p:spPr>
              <a:xfrm>
                <a:off x="3155308" y="4101669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DF2C2531-2E6A-466C-9381-8C1250C525D6}"/>
                  </a:ext>
                </a:extLst>
              </p:cNvPr>
              <p:cNvSpPr/>
              <p:nvPr/>
            </p:nvSpPr>
            <p:spPr>
              <a:xfrm>
                <a:off x="2908769" y="4100517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BA380D75-BB38-4132-A34B-B071077C4E86}"/>
                  </a:ext>
                </a:extLst>
              </p:cNvPr>
              <p:cNvSpPr/>
              <p:nvPr/>
            </p:nvSpPr>
            <p:spPr>
              <a:xfrm>
                <a:off x="2662230" y="4099365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B36F8163-7DCF-47F5-9D98-56097D5F9FAD}"/>
                  </a:ext>
                </a:extLst>
              </p:cNvPr>
              <p:cNvSpPr/>
              <p:nvPr/>
            </p:nvSpPr>
            <p:spPr>
              <a:xfrm>
                <a:off x="2415691" y="409821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EFE7ACF9-4634-4CAE-8F0D-8E35658A1F26}"/>
                  </a:ext>
                </a:extLst>
              </p:cNvPr>
              <p:cNvSpPr/>
              <p:nvPr/>
            </p:nvSpPr>
            <p:spPr>
              <a:xfrm>
                <a:off x="2169152" y="409706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26A422AD-80D0-47E2-BEB3-7B27B6A4DFC1}"/>
                </a:ext>
              </a:extLst>
            </p:cNvPr>
            <p:cNvGrpSpPr/>
            <p:nvPr/>
          </p:nvGrpSpPr>
          <p:grpSpPr>
            <a:xfrm>
              <a:off x="2168000" y="4316134"/>
              <a:ext cx="1139708" cy="158160"/>
              <a:chOff x="2169152" y="4097061"/>
              <a:chExt cx="1139708" cy="158160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BA53794E-DF20-4826-B9F4-D965CA1E056B}"/>
                  </a:ext>
                </a:extLst>
              </p:cNvPr>
              <p:cNvSpPr/>
              <p:nvPr/>
            </p:nvSpPr>
            <p:spPr>
              <a:xfrm>
                <a:off x="3155308" y="4101669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7155A991-95E4-4392-AB59-D083E68D1BDC}"/>
                  </a:ext>
                </a:extLst>
              </p:cNvPr>
              <p:cNvSpPr/>
              <p:nvPr/>
            </p:nvSpPr>
            <p:spPr>
              <a:xfrm>
                <a:off x="2908769" y="4100517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F98ED1AC-7F6B-4FD8-884C-B2D2599E94ED}"/>
                  </a:ext>
                </a:extLst>
              </p:cNvPr>
              <p:cNvSpPr/>
              <p:nvPr/>
            </p:nvSpPr>
            <p:spPr>
              <a:xfrm>
                <a:off x="2662230" y="4099365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3EB7E7CF-4E80-4ACF-B10E-213758EFA4F3}"/>
                  </a:ext>
                </a:extLst>
              </p:cNvPr>
              <p:cNvSpPr/>
              <p:nvPr/>
            </p:nvSpPr>
            <p:spPr>
              <a:xfrm>
                <a:off x="2415691" y="409821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25CBA530-8BB9-4DF9-B487-31A90B8A50AA}"/>
                  </a:ext>
                </a:extLst>
              </p:cNvPr>
              <p:cNvSpPr/>
              <p:nvPr/>
            </p:nvSpPr>
            <p:spPr>
              <a:xfrm>
                <a:off x="2169152" y="409706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74176E3D-5362-4F72-967F-F91F1AAE87ED}"/>
                </a:ext>
              </a:extLst>
            </p:cNvPr>
            <p:cNvGrpSpPr/>
            <p:nvPr/>
          </p:nvGrpSpPr>
          <p:grpSpPr>
            <a:xfrm>
              <a:off x="2166848" y="4535207"/>
              <a:ext cx="1139708" cy="158160"/>
              <a:chOff x="2169152" y="4097061"/>
              <a:chExt cx="1139708" cy="158160"/>
            </a:xfrm>
          </p:grpSpPr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69C05CD3-D2C6-43F1-A443-09546D72F19E}"/>
                  </a:ext>
                </a:extLst>
              </p:cNvPr>
              <p:cNvSpPr/>
              <p:nvPr/>
            </p:nvSpPr>
            <p:spPr>
              <a:xfrm>
                <a:off x="3155308" y="4101669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5D59BD2B-89B1-4B78-8246-8F9528D5A4E9}"/>
                  </a:ext>
                </a:extLst>
              </p:cNvPr>
              <p:cNvSpPr/>
              <p:nvPr/>
            </p:nvSpPr>
            <p:spPr>
              <a:xfrm>
                <a:off x="2908769" y="4100517"/>
                <a:ext cx="153552" cy="153552"/>
              </a:xfrm>
              <a:prstGeom prst="ellipse">
                <a:avLst/>
              </a:prstGeom>
              <a:solidFill>
                <a:srgbClr val="263339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3829E54E-95B1-4806-BCDE-50C987A73785}"/>
                  </a:ext>
                </a:extLst>
              </p:cNvPr>
              <p:cNvSpPr/>
              <p:nvPr/>
            </p:nvSpPr>
            <p:spPr>
              <a:xfrm>
                <a:off x="2662230" y="4099365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id="{814AD7F9-BDDB-4C6E-94D9-0CA166BB39C5}"/>
                  </a:ext>
                </a:extLst>
              </p:cNvPr>
              <p:cNvSpPr/>
              <p:nvPr/>
            </p:nvSpPr>
            <p:spPr>
              <a:xfrm>
                <a:off x="2415691" y="4098213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C06DC296-929D-4D59-BBE4-50F090DB8340}"/>
                  </a:ext>
                </a:extLst>
              </p:cNvPr>
              <p:cNvSpPr/>
              <p:nvPr/>
            </p:nvSpPr>
            <p:spPr>
              <a:xfrm>
                <a:off x="2169152" y="4097061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57C8DC3-8857-4D17-8F07-144370211C15}"/>
              </a:ext>
            </a:extLst>
          </p:cNvPr>
          <p:cNvGrpSpPr/>
          <p:nvPr/>
        </p:nvGrpSpPr>
        <p:grpSpPr>
          <a:xfrm>
            <a:off x="3650001" y="6781988"/>
            <a:ext cx="2062240" cy="657995"/>
            <a:chOff x="-816566" y="3356335"/>
            <a:chExt cx="2062240" cy="657995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3E93FDCD-BC62-46F0-9D32-C0029FD5E0F1}"/>
                </a:ext>
              </a:extLst>
            </p:cNvPr>
            <p:cNvSpPr/>
            <p:nvPr/>
          </p:nvSpPr>
          <p:spPr>
            <a:xfrm>
              <a:off x="-816566" y="3356335"/>
              <a:ext cx="953384" cy="6579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78226" tIns="39113" rIns="78226" bIns="39113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 algn="l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التواصل</a:t>
              </a:r>
              <a:endParaRPr lang="ar-MA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  <a:p>
              <a:pPr marL="171450" indent="-171450" algn="l">
                <a:lnSpc>
                  <a:spcPct val="107000"/>
                </a:lnSpc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§"/>
              </a:pPr>
              <a:r>
                <a:rPr lang="ar-DZ" sz="941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روح الفريق</a:t>
              </a:r>
              <a:endParaRPr lang="fr-FR" sz="941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  <a:p>
              <a:pPr marL="171450" indent="-171450" algn="l">
                <a:lnSpc>
                  <a:spcPct val="107000"/>
                </a:lnSpc>
                <a:buFont typeface="Wingdings" panose="05000000000000000000" pitchFamily="2" charset="2"/>
                <a:buChar char="§"/>
              </a:pPr>
              <a:r>
                <a:rPr lang="ar-DZ" sz="700" b="1" dirty="0">
                  <a:solidFill>
                    <a:schemeClr val="tx1"/>
                  </a:solidFill>
                  <a:latin typeface="Mothanna" panose="02000503000000000000" pitchFamily="2" charset="-78"/>
                  <a:cs typeface="Mothanna" panose="02000503000000000000" pitchFamily="2" charset="-78"/>
                </a:rPr>
                <a:t>سهولة التكيف</a:t>
              </a:r>
              <a:endParaRPr lang="fr-FR" sz="700" b="1" dirty="0">
                <a:solidFill>
                  <a:schemeClr val="tx1"/>
                </a:solidFill>
                <a:latin typeface="Mothanna" panose="02000503000000000000" pitchFamily="2" charset="-78"/>
                <a:cs typeface="Mothanna" panose="02000503000000000000" pitchFamily="2" charset="-78"/>
              </a:endParaRPr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C85CF30F-235B-44CD-8207-5CC9CF700ADA}"/>
                </a:ext>
              </a:extLst>
            </p:cNvPr>
            <p:cNvGrpSpPr/>
            <p:nvPr/>
          </p:nvGrpSpPr>
          <p:grpSpPr>
            <a:xfrm>
              <a:off x="105966" y="3395598"/>
              <a:ext cx="1139708" cy="158160"/>
              <a:chOff x="105966" y="3395598"/>
              <a:chExt cx="1139708" cy="158160"/>
            </a:xfrm>
          </p:grpSpPr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17283A14-FCE6-452C-AD2C-16FF87D413FF}"/>
                  </a:ext>
                </a:extLst>
              </p:cNvPr>
              <p:cNvSpPr/>
              <p:nvPr/>
            </p:nvSpPr>
            <p:spPr>
              <a:xfrm>
                <a:off x="1092122" y="3400206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E4B5A68E-0473-4D48-AB60-3FF7E471155E}"/>
                  </a:ext>
                </a:extLst>
              </p:cNvPr>
              <p:cNvSpPr/>
              <p:nvPr/>
            </p:nvSpPr>
            <p:spPr>
              <a:xfrm>
                <a:off x="845583" y="3399054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B091533D-E993-4FEE-ACB3-0E666297CD62}"/>
                  </a:ext>
                </a:extLst>
              </p:cNvPr>
              <p:cNvSpPr/>
              <p:nvPr/>
            </p:nvSpPr>
            <p:spPr>
              <a:xfrm>
                <a:off x="599044" y="3397902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564949A2-A2B7-466E-BBEC-C2D27F098854}"/>
                  </a:ext>
                </a:extLst>
              </p:cNvPr>
              <p:cNvSpPr/>
              <p:nvPr/>
            </p:nvSpPr>
            <p:spPr>
              <a:xfrm>
                <a:off x="352505" y="3396750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35DF335F-90DC-4E25-BD61-110BE61FA743}"/>
                  </a:ext>
                </a:extLst>
              </p:cNvPr>
              <p:cNvSpPr/>
              <p:nvPr/>
            </p:nvSpPr>
            <p:spPr>
              <a:xfrm>
                <a:off x="105966" y="3395598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FB79D2F-8104-4A36-9340-EE13EE7D4055}"/>
                </a:ext>
              </a:extLst>
            </p:cNvPr>
            <p:cNvGrpSpPr/>
            <p:nvPr/>
          </p:nvGrpSpPr>
          <p:grpSpPr>
            <a:xfrm>
              <a:off x="104814" y="3614671"/>
              <a:ext cx="1139708" cy="158160"/>
              <a:chOff x="105966" y="3395598"/>
              <a:chExt cx="1139708" cy="158160"/>
            </a:xfrm>
          </p:grpSpPr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514497E3-4B68-4DEA-AAC9-7A69CEA5E52D}"/>
                  </a:ext>
                </a:extLst>
              </p:cNvPr>
              <p:cNvSpPr/>
              <p:nvPr/>
            </p:nvSpPr>
            <p:spPr>
              <a:xfrm>
                <a:off x="1092122" y="3400206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521A3BD0-0045-4AD7-B558-97F56AB6A96F}"/>
                  </a:ext>
                </a:extLst>
              </p:cNvPr>
              <p:cNvSpPr/>
              <p:nvPr/>
            </p:nvSpPr>
            <p:spPr>
              <a:xfrm>
                <a:off x="845583" y="3399054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3" name="Oval 142">
                <a:extLst>
                  <a:ext uri="{FF2B5EF4-FFF2-40B4-BE49-F238E27FC236}">
                    <a16:creationId xmlns:a16="http://schemas.microsoft.com/office/drawing/2014/main" id="{C7A61397-2A1D-41BF-BD57-55FAA49356A8}"/>
                  </a:ext>
                </a:extLst>
              </p:cNvPr>
              <p:cNvSpPr/>
              <p:nvPr/>
            </p:nvSpPr>
            <p:spPr>
              <a:xfrm>
                <a:off x="599044" y="3397902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D7E560A5-B7C0-416F-8D0C-87E65CFBF4E2}"/>
                  </a:ext>
                </a:extLst>
              </p:cNvPr>
              <p:cNvSpPr/>
              <p:nvPr/>
            </p:nvSpPr>
            <p:spPr>
              <a:xfrm>
                <a:off x="352505" y="3396750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8434B764-8481-4E81-A912-5D8CD35C9511}"/>
                  </a:ext>
                </a:extLst>
              </p:cNvPr>
              <p:cNvSpPr/>
              <p:nvPr/>
            </p:nvSpPr>
            <p:spPr>
              <a:xfrm>
                <a:off x="105966" y="3395598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3A29B6C2-80E1-4E15-864A-FAF403F097FA}"/>
                </a:ext>
              </a:extLst>
            </p:cNvPr>
            <p:cNvGrpSpPr/>
            <p:nvPr/>
          </p:nvGrpSpPr>
          <p:grpSpPr>
            <a:xfrm>
              <a:off x="103662" y="3833744"/>
              <a:ext cx="1139708" cy="158160"/>
              <a:chOff x="105966" y="3395598"/>
              <a:chExt cx="1139708" cy="158160"/>
            </a:xfrm>
          </p:grpSpPr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21E01F58-7AC8-44C8-9E56-BABEFAFEC53F}"/>
                  </a:ext>
                </a:extLst>
              </p:cNvPr>
              <p:cNvSpPr/>
              <p:nvPr/>
            </p:nvSpPr>
            <p:spPr>
              <a:xfrm>
                <a:off x="1092122" y="3400206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E0D457B2-0EC1-4474-8C7A-2DF940A04114}"/>
                  </a:ext>
                </a:extLst>
              </p:cNvPr>
              <p:cNvSpPr/>
              <p:nvPr/>
            </p:nvSpPr>
            <p:spPr>
              <a:xfrm>
                <a:off x="845583" y="3399054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90443288-53C2-413E-B3E8-6D5D378BD7B7}"/>
                  </a:ext>
                </a:extLst>
              </p:cNvPr>
              <p:cNvSpPr/>
              <p:nvPr/>
            </p:nvSpPr>
            <p:spPr>
              <a:xfrm>
                <a:off x="599044" y="3397902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F4AE3A21-C59F-4F4D-AABB-0F22301E5A6F}"/>
                  </a:ext>
                </a:extLst>
              </p:cNvPr>
              <p:cNvSpPr/>
              <p:nvPr/>
            </p:nvSpPr>
            <p:spPr>
              <a:xfrm>
                <a:off x="352505" y="3396750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95554C4A-03C5-47A2-B7EC-F8F649AB5912}"/>
                  </a:ext>
                </a:extLst>
              </p:cNvPr>
              <p:cNvSpPr/>
              <p:nvPr/>
            </p:nvSpPr>
            <p:spPr>
              <a:xfrm>
                <a:off x="105966" y="3395598"/>
                <a:ext cx="153552" cy="153552"/>
              </a:xfrm>
              <a:prstGeom prst="ellipse">
                <a:avLst/>
              </a:prstGeom>
              <a:solidFill>
                <a:srgbClr val="F04438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fr-MA" dirty="0"/>
              </a:p>
            </p:txBody>
          </p:sp>
        </p:grpSp>
      </p:grpSp>
      <p:sp>
        <p:nvSpPr>
          <p:cNvPr id="153" name="Subtitle 2">
            <a:extLst>
              <a:ext uri="{FF2B5EF4-FFF2-40B4-BE49-F238E27FC236}">
                <a16:creationId xmlns:a16="http://schemas.microsoft.com/office/drawing/2014/main" id="{044F8479-6A7A-4A1C-A778-5687AB3B275C}"/>
              </a:ext>
            </a:extLst>
          </p:cNvPr>
          <p:cNvSpPr/>
          <p:nvPr/>
        </p:nvSpPr>
        <p:spPr>
          <a:xfrm>
            <a:off x="3572228" y="4499469"/>
            <a:ext cx="2816812" cy="169654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spAutoFit/>
          </a:bodyPr>
          <a:lstStyle/>
          <a:p>
            <a:pPr algn="l" fontAlgn="base"/>
            <a:r>
              <a:rPr lang="ar-MA" sz="1050" b="1" dirty="0">
                <a:latin typeface="Mothanna" panose="02000503000000000000" pitchFamily="2" charset="-78"/>
                <a:ea typeface="Calibri" panose="020F0502020204030204" pitchFamily="34" charset="0"/>
                <a:cs typeface="Mothanna" panose="02000503000000000000" pitchFamily="2" charset="-78"/>
              </a:rPr>
              <a:t>2014-2017</a:t>
            </a:r>
            <a:endParaRPr lang="fr-MA" sz="1050" b="1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l" fontAlgn="base"/>
            <a:r>
              <a:rPr lang="ar-MA" sz="1050" dirty="0">
                <a:latin typeface="Mothanna" panose="02000503000000000000" pitchFamily="2" charset="-78"/>
                <a:cs typeface="Mothanna" panose="02000503000000000000" pitchFamily="2" charset="-78"/>
              </a:rPr>
              <a:t>كلية العلوم القانونية والاقتصادية والاجتماعية</a:t>
            </a:r>
          </a:p>
          <a:p>
            <a:pPr marL="154824" algn="l" fontAlgn="base"/>
            <a:r>
              <a:rPr lang="ar-MA" sz="105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إجـازة فـي الإقتصـاد</a:t>
            </a:r>
          </a:p>
          <a:p>
            <a:pPr marL="154824" algn="l" fontAlgn="base"/>
            <a:endParaRPr lang="fr-FR" sz="1800" dirty="0">
              <a:latin typeface="Mothanna" panose="02000503000000000000" pitchFamily="2" charset="-78"/>
              <a:ea typeface="Calibri" panose="020F0502020204030204" pitchFamily="34" charset="0"/>
              <a:cs typeface="Mothanna" panose="02000503000000000000" pitchFamily="2" charset="-78"/>
            </a:endParaRPr>
          </a:p>
          <a:p>
            <a:pPr algn="l" fontAlgn="base"/>
            <a:r>
              <a:rPr lang="ar-MA" sz="1050" b="1" dirty="0">
                <a:latin typeface="Mothanna" panose="02000503000000000000" pitchFamily="2" charset="-78"/>
                <a:ea typeface="Tahoma" panose="020B0604030504040204" pitchFamily="34" charset="0"/>
                <a:cs typeface="Mothanna" panose="02000503000000000000" pitchFamily="2" charset="-78"/>
              </a:rPr>
              <a:t> 2011-2012</a:t>
            </a:r>
            <a:endParaRPr lang="fr-MA" sz="1050" b="1" dirty="0"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algn="l" fontAlgn="base"/>
            <a:r>
              <a:rPr lang="ar-MA" sz="1050" b="1" dirty="0">
                <a:latin typeface="Mothanna" panose="02000503000000000000" pitchFamily="2" charset="-78"/>
                <a:ea typeface="Tahoma" panose="020B0604030504040204" pitchFamily="34" charset="0"/>
                <a:cs typeface="Mothanna" panose="02000503000000000000" pitchFamily="2" charset="-78"/>
              </a:rPr>
              <a:t> </a:t>
            </a:r>
            <a:r>
              <a:rPr lang="ar-MA" sz="1050" dirty="0">
                <a:latin typeface="Mothanna" panose="02000503000000000000" pitchFamily="2" charset="-78"/>
                <a:cs typeface="Mothanna" panose="02000503000000000000" pitchFamily="2" charset="-78"/>
              </a:rPr>
              <a:t>ثانويـة المختـار السوسـي المعازيـز</a:t>
            </a:r>
            <a:endParaRPr lang="fr-FR" sz="1050" dirty="0">
              <a:latin typeface="Mothanna" panose="02000503000000000000" pitchFamily="2" charset="-78"/>
              <a:cs typeface="Mothanna" panose="02000503000000000000" pitchFamily="2" charset="-78"/>
            </a:endParaRPr>
          </a:p>
          <a:p>
            <a:pPr marL="154824" algn="l" fontAlgn="base">
              <a:tabLst>
                <a:tab pos="228162" algn="l"/>
              </a:tabLst>
            </a:pPr>
            <a:r>
              <a:rPr lang="ar-MA" sz="1050" b="1" dirty="0">
                <a:latin typeface="Mothanna" panose="02000503000000000000" pitchFamily="2" charset="-78"/>
                <a:cs typeface="Mothanna" panose="02000503000000000000" pitchFamily="2" charset="-78"/>
              </a:rPr>
              <a:t>بكالوريا في علوم الحياة والأرض</a:t>
            </a:r>
            <a:endParaRPr lang="fr-FR" sz="1050" b="1" dirty="0">
              <a:latin typeface="Mothanna" panose="02000503000000000000" pitchFamily="2" charset="-78"/>
              <a:cs typeface="Mothanna" panose="02000503000000000000" pitchFamily="2" charset="-78"/>
            </a:endParaRPr>
          </a:p>
        </p:txBody>
      </p:sp>
      <p:sp>
        <p:nvSpPr>
          <p:cNvPr id="154" name="Subtitle 2">
            <a:extLst>
              <a:ext uri="{FF2B5EF4-FFF2-40B4-BE49-F238E27FC236}">
                <a16:creationId xmlns:a16="http://schemas.microsoft.com/office/drawing/2014/main" id="{2A72ECC7-7D2B-4C9A-A26C-B77C8866DB20}"/>
              </a:ext>
            </a:extLst>
          </p:cNvPr>
          <p:cNvSpPr/>
          <p:nvPr/>
        </p:nvSpPr>
        <p:spPr>
          <a:xfrm>
            <a:off x="96109" y="2868494"/>
            <a:ext cx="3332755" cy="346767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78226" tIns="39113" rIns="78226" bIns="39113" anchor="t" anchorCtr="0" compatLnSpc="0">
            <a:spAutoFit/>
          </a:bodyPr>
          <a:lstStyle/>
          <a:p>
            <a:pPr algn="r" rtl="1"/>
            <a:r>
              <a:rPr lang="ar-MA" sz="10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شهر 2017 – شهر 2017 </a:t>
            </a:r>
            <a:r>
              <a:rPr lang="fr-FR" sz="10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|</a:t>
            </a:r>
            <a:r>
              <a:rPr lang="ar-MA" sz="10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إسم الشركة</a:t>
            </a:r>
            <a:endParaRPr lang="fr-FR" sz="1000" b="1" dirty="0"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مصمم جرافيك: وصف بعض المهام التي كنت تنجزها في هذا المنصب.</a:t>
            </a:r>
          </a:p>
          <a:p>
            <a:pPr marL="309648" algn="r" rtl="1"/>
            <a:r>
              <a:rPr lang="fr-FR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00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MA" sz="900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/>
            <a:endParaRPr lang="fr-MA" sz="1200" b="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/>
            <a:r>
              <a:rPr lang="ar-MA" sz="10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شهر 2017 – شهر 2017 </a:t>
            </a:r>
            <a:r>
              <a:rPr lang="fr-FR" sz="10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|</a:t>
            </a:r>
            <a:r>
              <a:rPr lang="ar-MA" sz="1000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إسم الشركة</a:t>
            </a:r>
            <a:endParaRPr lang="fr-FR" sz="1000" b="1" dirty="0"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مصمم جرافيك: وصف بعض المهام التي كنت تنجزها في هذا المنصب.</a:t>
            </a:r>
          </a:p>
          <a:p>
            <a:pPr marL="309648" algn="r" rtl="1"/>
            <a:r>
              <a:rPr lang="fr-FR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00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00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/>
            <a:endParaRPr lang="fr-FR" sz="1200" b="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algn="r" rtl="1"/>
            <a:r>
              <a:rPr lang="ar-MA" sz="1027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شهر 2017 – شهر 2017 </a:t>
            </a:r>
            <a:r>
              <a:rPr lang="fr-FR" sz="1027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|</a:t>
            </a:r>
            <a:r>
              <a:rPr lang="ar-MA" sz="1027" b="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إسم الشركة</a:t>
            </a:r>
            <a:endParaRPr lang="fr-FR" sz="1027" b="1" dirty="0">
              <a:latin typeface="Mothanna" panose="02000503000000000000" pitchFamily="2" charset="-78"/>
              <a:ea typeface="Tahoma" panose="020B0604030504040204" pitchFamily="34" charset="0"/>
              <a:cs typeface="Mothanna" panose="02000503000000000000" pitchFamily="2" charset="-78"/>
            </a:endParaRPr>
          </a:p>
          <a:p>
            <a:pPr algn="r" rtl="1"/>
            <a:r>
              <a:rPr lang="ar-MA" sz="1027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مصمم جرافيك: وصف بعض المهام التي كنت تنجزها في هذا المنصب.</a:t>
            </a:r>
          </a:p>
          <a:p>
            <a:pPr marL="309648" algn="r" rtl="1"/>
            <a:r>
              <a:rPr lang="fr-FR" sz="94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  <a:p>
            <a:pPr marL="309648" algn="r" rtl="1"/>
            <a:r>
              <a:rPr lang="fr-FR" sz="94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 -</a:t>
            </a:r>
            <a:r>
              <a:rPr lang="ar-MA" sz="941" dirty="0"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أيضا النتائج التي حققتها.</a:t>
            </a:r>
            <a:endParaRPr lang="fr-FR" sz="941" dirty="0"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DBB9B493-E4C5-4F93-8372-237C78501034}"/>
              </a:ext>
            </a:extLst>
          </p:cNvPr>
          <p:cNvSpPr/>
          <p:nvPr/>
        </p:nvSpPr>
        <p:spPr>
          <a:xfrm>
            <a:off x="2628056" y="1964586"/>
            <a:ext cx="1744749" cy="3278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lIns="0" tIns="0" rIns="0" bIns="0" rtlCol="0" anchor="ctr">
            <a:spAutoFit/>
          </a:bodyPr>
          <a:lstStyle/>
          <a:p>
            <a:pPr algn="r" rtl="1">
              <a:lnSpc>
                <a:spcPct val="107000"/>
              </a:lnSpc>
              <a:spcAft>
                <a:spcPts val="684"/>
              </a:spcAft>
            </a:pPr>
            <a:r>
              <a:rPr lang="ar-MA" sz="1800" b="1" dirty="0">
                <a:solidFill>
                  <a:schemeClr val="bg1"/>
                </a:solidFill>
                <a:latin typeface="Mothanna" panose="02000503000000000000" pitchFamily="2" charset="-78"/>
                <a:ea typeface="Times New Roman" panose="02020603050405020304" pitchFamily="18" charset="0"/>
                <a:cs typeface="Mothanna" panose="02000503000000000000" pitchFamily="2" charset="-78"/>
              </a:rPr>
              <a:t>مصـمم جرافيـــك</a:t>
            </a:r>
            <a:endParaRPr lang="fr-FR" sz="1800" dirty="0">
              <a:solidFill>
                <a:schemeClr val="bg1"/>
              </a:solidFill>
              <a:latin typeface="Mothanna" panose="02000503000000000000" pitchFamily="2" charset="-78"/>
              <a:ea typeface="Times New Roman" panose="02020603050405020304" pitchFamily="18" charset="0"/>
              <a:cs typeface="Mothanna" panose="02000503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38313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216</Words>
  <Application>Microsoft Office PowerPoint</Application>
  <PresentationFormat>A4 Paper (210x297 mm)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Mothanna</vt:lpstr>
      <vt:lpstr>Open Sans</vt:lpstr>
      <vt:lpstr>Tahoma</vt:lpstr>
      <vt:lpstr>Times New Roman</vt:lpstr>
      <vt:lpstr>Wingdings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YOUSSEFF BAHLA</cp:lastModifiedBy>
  <cp:revision>199</cp:revision>
  <dcterms:created xsi:type="dcterms:W3CDTF">2015-07-03T12:55:42Z</dcterms:created>
  <dcterms:modified xsi:type="dcterms:W3CDTF">2018-09-25T19:29:00Z</dcterms:modified>
</cp:coreProperties>
</file>